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E7C-7077-3DAE-7A76-AF2B800D7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DE2E65-03E4-65F3-7414-0C7306652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3085D4-E32C-6D74-0442-388A79D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D69EB-80ED-688C-CB86-7B946884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08AA2-264C-AB8F-5948-29A46059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612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DA5ED-FCAD-F93E-18A4-490FDBB3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592107-E129-89A2-6075-225CF401D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202F8-A4BD-6A90-9EE0-F7B365E8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A45AA9-B5FE-7CB1-0411-A89163B8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8A2FC-5C0C-CD14-23A4-B1CA894B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691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F82A3E-943D-E40B-61F6-8B3D2B9F6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D9A54-B6C6-F3FB-2D1A-99197F9EF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177A8-1F8C-F052-9816-260FF9FC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9F63D-D177-094A-DF35-1BFC1831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41C33-D09C-4AE8-925A-433FABD5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122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85491-13F8-A22F-6418-A69C6CF2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8864E-A3D3-FA5C-2A38-0A755282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E99B6-DA8B-2A15-F6FB-021BE8A0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B6450-0A5F-2FBD-C331-26A115F7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A8EA4-66E6-2EB3-5C71-8D245A23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535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43EF2-1E3A-BFDD-971A-BCC0E9FE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9C5FC-7A61-8822-0617-AD3B5763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3CC26-8A22-740D-44BD-0D0FAC20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6D62F-ED39-F756-82D1-58E8A12B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2A1A7-E40A-8920-F915-127E82F6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714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DBEA7-E1DF-FD86-5A69-68BBE555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D2134-12ED-5E29-8429-585AD89A7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E28F3-321A-F20C-FFE3-7312A2543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9125FC-5033-19A4-222F-3548333C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7C082-B211-6304-F416-7DB13255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7ABAC-9877-2A47-E5C2-A6BF3352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428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A0A0E-2FD5-3860-0C75-CE46C7B9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88326B-8E6A-2755-3D33-9091B00EC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30FC49-4C7F-8CC2-67FB-82DD661DC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F17D0-B73C-6705-01A4-9A0000224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70CC77-92F8-EF21-D8A0-D9D2AD7F2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2EA6D-A384-0DD1-9306-CED9F939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A92EBF-9206-10E2-78EA-A6FCD658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866E5A-FE74-EDFB-34BF-2F6AB971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10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B58E9-9506-F1AE-A1D4-24C65C7E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F2CB5F-B596-4790-6906-E9100650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19ECE-7ABA-6252-7DE0-FEC7F8FF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63DB38-6A71-D5A1-595D-2729597E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944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EC201C-3121-070D-4AF0-C67D0DB1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92F429-DE0B-FA5E-FDF8-6F28F08E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DC32CE-CED8-A4CF-960F-E6F7950F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7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7102D-E6C7-116B-8225-CF1655EA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F25A8-B572-4E4C-05FA-361B1353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7E100D-3975-5931-AF10-CAD350F14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E32D32-660E-46CD-26E3-3191EFD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1C6CEB-706D-7625-0C94-889F310B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0F429-E409-E281-3DE9-D2AFDB28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354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17B91-335E-416A-73C5-E5376D45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631180-957C-13D5-8FE1-2FBA08E4B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522ABD-B95B-C196-3E44-4EB5000EC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24AE74-AB6F-2908-CDFA-BFE1E403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FE1108-AFF6-0A2A-3836-927470B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2B14CA-0D9A-5B70-A9A8-4FF9D834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24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E6138-6CB7-C2E5-D1E6-96396BCE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EB89EB-7138-54CF-F8A5-C8A5453A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A032E-1430-6923-1F8C-D95D832B3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4EF01-DC9F-1AB0-A1E3-3C08111F3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C10B69-B082-EEF5-B6D3-EED53669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54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15C1D1-A3AC-9583-92BB-9F24647C7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7D76819-8B9E-6D60-053B-A7C479F464EB}"/>
              </a:ext>
            </a:extLst>
          </p:cNvPr>
          <p:cNvSpPr/>
          <p:nvPr/>
        </p:nvSpPr>
        <p:spPr>
          <a:xfrm>
            <a:off x="166716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C1FCED3-5E38-C74A-42FC-D1EFB7BC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66716" y="5778346"/>
            <a:ext cx="1009182" cy="101894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915116-9A73-DF66-C7C2-C853BC04C724}"/>
              </a:ext>
            </a:extLst>
          </p:cNvPr>
          <p:cNvSpPr/>
          <p:nvPr/>
        </p:nvSpPr>
        <p:spPr>
          <a:xfrm>
            <a:off x="5534024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4860927-B303-D3F8-EA23-3336418BDFCC}"/>
              </a:ext>
            </a:extLst>
          </p:cNvPr>
          <p:cNvSpPr/>
          <p:nvPr/>
        </p:nvSpPr>
        <p:spPr>
          <a:xfrm>
            <a:off x="3783012" y="328000"/>
            <a:ext cx="1809750" cy="1809750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E2214-BAF5-044F-8A6B-7EFEFA158388}"/>
              </a:ext>
            </a:extLst>
          </p:cNvPr>
          <p:cNvSpPr txBox="1"/>
          <p:nvPr/>
        </p:nvSpPr>
        <p:spPr>
          <a:xfrm>
            <a:off x="1414454" y="328000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Хто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4D0463-3D5B-5FC6-D3FD-227D937AFFA3}"/>
              </a:ext>
            </a:extLst>
          </p:cNvPr>
          <p:cNvSpPr txBox="1"/>
          <p:nvPr/>
        </p:nvSpPr>
        <p:spPr>
          <a:xfrm>
            <a:off x="6826874" y="328000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9B2B25-EC93-5B71-1F85-0870BFEB8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15" y="601619"/>
            <a:ext cx="1311044" cy="13110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ода, картина, рисунок, риф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35D2BB-C981-7059-CE78-2A92B6BA7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42" y="497851"/>
            <a:ext cx="1437247" cy="143724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зыка, барабан, музыкальный инструмент, Перкусс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3F8416-08FF-0126-5A5C-B592DAEB44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32" y="809625"/>
            <a:ext cx="924597" cy="88345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от, млекопитающее, Кошачьи, Вибрисс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5695CE-D16C-5E4B-4288-5BB518BAB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1" y="514251"/>
            <a:ext cx="1437247" cy="143724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5BD110-59AE-A372-D98D-E00538D631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03" y="480805"/>
            <a:ext cx="1504138" cy="15041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о-бел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5610012-61FC-74EF-1F91-A5994E3310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12" y="356104"/>
            <a:ext cx="1619250" cy="16192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кот, млекопитающее, крупный рогатый скот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5B2685-7C01-3091-3D97-74759E5F26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4" y="595143"/>
            <a:ext cx="1339955" cy="1339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аксессуар, Багаж и сумки, меш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AFC92C-4C58-4C04-C436-C0C6CE36A2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96" y="568141"/>
            <a:ext cx="1311044" cy="131104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таллоизделия, замок, навесной зам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ECA09-7441-FED1-56EB-12FA02FCAA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40" y="460408"/>
            <a:ext cx="1543050" cy="15430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арисовка, штатив,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02B15D-F089-2F65-E906-D8CD597570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26" y="442336"/>
            <a:ext cx="1498843" cy="149884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беспозвоночный, божья коровка, мультфильм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F2D0C44-519D-CFE6-160E-FEEBDCDE08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16" y="442336"/>
            <a:ext cx="1543050" cy="1551312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ксессуар, королевские драгоценности, корона, украшенный драгоценностями головной убо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93E5BA6-7B9B-BD75-3973-4E457A891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39"/>
          <a:stretch/>
        </p:blipFill>
        <p:spPr>
          <a:xfrm>
            <a:off x="3720709" y="116404"/>
            <a:ext cx="1708260" cy="19621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иллюстрация, цветок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9FECB0-2613-1CD4-ECC5-1CE6A21262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0" y="625474"/>
            <a:ext cx="1437248" cy="14372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лекопитающее, жираф, Жирафовые, Земное животн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72C2B-233D-2649-6F15-D537206F9F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8" y="579095"/>
            <a:ext cx="1432279" cy="143227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фисные принадлежности, пишущий прибор, карандаш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8CF072-461A-1826-65E9-45B6D15DBE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7" y="830601"/>
            <a:ext cx="1177934" cy="8834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609EB2-E832-F4EE-5879-C7BD846764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07" y="446503"/>
            <a:ext cx="1485975" cy="1485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047239-0ACD-2714-544D-24AE55C52B9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120041" y="65534"/>
            <a:ext cx="2975959" cy="2849106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53508" y="3792676"/>
            <a:ext cx="27813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1432 0.01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46 -0.004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12552 -0.014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31758 0.209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16393 0.024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0144 0.19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17565 0.2136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14843 0.16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30248 0.3733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0612 0.4009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0794 0.5585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065 L 0.29922 0.5467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15573 0.3546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1784 0.437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16758 0.5212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9856 0.50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1808F7-E407-43FE-8451-C64048393089}"/>
</file>

<file path=customXml/itemProps2.xml><?xml version="1.0" encoding="utf-8"?>
<ds:datastoreItem xmlns:ds="http://schemas.openxmlformats.org/officeDocument/2006/customXml" ds:itemID="{EC7032CA-FFAB-49BF-954D-FB54BD8B0F08}"/>
</file>

<file path=customXml/itemProps3.xml><?xml version="1.0" encoding="utf-8"?>
<ds:datastoreItem xmlns:ds="http://schemas.openxmlformats.org/officeDocument/2006/customXml" ds:itemID="{C8EB7D01-D3B4-4706-8C18-EA143C029713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2025-02-14T13:19:53Z</dcterms:created>
  <dcterms:modified xsi:type="dcterms:W3CDTF">2025-02-27T12:18:53Z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