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90195" y="5501188"/>
            <a:ext cx="437940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29291" y="648926"/>
            <a:ext cx="5311186" cy="4621909"/>
            <a:chOff x="429291" y="648926"/>
            <a:chExt cx="5311186" cy="4621909"/>
          </a:xfrm>
        </p:grpSpPr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91" y="648926"/>
              <a:ext cx="4621909" cy="4621909"/>
            </a:xfrm>
            <a:prstGeom prst="rect">
              <a:avLst/>
            </a:prstGeom>
          </p:spPr>
        </p:pic>
        <p:sp>
          <p:nvSpPr>
            <p:cNvPr id="32" name="Стрелка: вверх 31"/>
            <p:cNvSpPr/>
            <p:nvPr/>
          </p:nvSpPr>
          <p:spPr>
            <a:xfrm>
              <a:off x="4599301" y="802904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90195" y="5497118"/>
            <a:ext cx="42146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башня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75" y="44449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46817" y="5481633"/>
            <a:ext cx="446615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Сухие штанишки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1103" y="444695"/>
            <a:ext cx="7284796" cy="5410937"/>
            <a:chOff x="633177" y="909142"/>
            <a:chExt cx="6802437" cy="5052654"/>
          </a:xfrm>
        </p:grpSpPr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77" y="909142"/>
              <a:ext cx="4228145" cy="423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77000" y1="70545" x2="79667" y2="690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4645" y="2648344"/>
              <a:ext cx="4920969" cy="331345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732675" y="5472553"/>
            <a:ext cx="46405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Бабушкин сундук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07" y="648546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896936" y="5492421"/>
            <a:ext cx="395973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Вишнёвый сок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2" y="1373045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83165" y="5520743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Пустой мешок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012746" y="802904"/>
            <a:ext cx="4688400" cy="4540228"/>
            <a:chOff x="2336809" y="846035"/>
            <a:chExt cx="3767793" cy="3648716"/>
          </a:xfrm>
        </p:grpSpPr>
        <p:pic>
          <p:nvPicPr>
            <p:cNvPr id="48" name="Рисунок 47" descr="Изображение выглядит как медведь, плюшевый медвежонок, мультфильм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9" y="846035"/>
              <a:ext cx="3648716" cy="3648716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301" y="2525639"/>
              <a:ext cx="1932301" cy="1932301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2057233" y="5490257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Сытый мишка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4575" y="5489432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603695" y="1023858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094575" y="5518090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378" y="693035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5790" y="3094990"/>
            <a:ext cx="354330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37" grpId="0"/>
      <p:bldP spid="37" grpId="1"/>
      <p:bldP spid="41" grpId="0"/>
      <p:bldP spid="41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2024-05-03T11:11:00Z</dcterms:created>
  <dcterms:modified xsi:type="dcterms:W3CDTF">2024-07-12T10:08:23Z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