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005B-F35B-45AD-B480-F98C0842C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F8AD38-B8D5-4F18-9EBD-24C082D4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CD688F-C98B-4D16-8EC1-240BB470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42BA5-3E11-438B-BA42-22EA00E7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5F519-4D2A-4D78-8409-1C571FA3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26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7908D-2E7A-4BA3-BB65-427E3465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97B94E-D0E9-4746-BEB9-C3FFDFD14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A260-916B-4999-A129-DFEC4027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CF141-072F-4B57-9E89-4155FEEB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87A35-F372-48DF-9DE3-91F8D06B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998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5583E-5818-4CAE-B32C-16C0AC138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062456-E966-4EC7-B679-67DDD30A5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F0267-0DA3-4679-B080-B80A9128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03FEB-E49F-4C3D-99FA-490BAEA7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5EC151-BBA7-478E-8714-F092CF65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53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FB7D-89CA-474B-A6A8-C96506EB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C4F93-7CF5-4FD6-A4BE-058922469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E686A-4FAF-401E-B25B-A2588E1A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EFE9D-881E-4905-944C-ADE773E6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90C4E-FBCB-415B-9B2E-31503E78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395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A4A3-D82A-4B04-9282-CB6E212C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36B426-C906-4E1D-81FA-4A16066CA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59F24-7763-486D-88BD-A6069EB1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F6C73-6DC0-4CEE-88A2-569E4151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D73AE0-43CD-459D-BD5D-809C0096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189C2-0F99-4CF7-9D5A-3B3D9585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31F13C-FAC1-4D1E-9216-B9D2C64AE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9D80F-0ECA-41EC-8454-563EFAFBE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8BD171-7C9F-465D-909E-406ECADC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F16765-9FF5-4D2B-AE3D-BA36B626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1129-41F6-4CE4-8218-50948E3E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69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F1411-E411-4E9F-BC60-7B07148F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8F438-187E-44F3-8875-D3CAD11C0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3B4C3D-ACF8-49F3-A703-0F15DA87A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46A4B-62B5-4072-A15E-D5FB11527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98E99-D3E7-4231-BC21-D708C6324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7D7301-4D78-4D96-B919-7EEE25E5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6DBFBA-CBE8-4F37-A949-B1B232B6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815EB-682F-4EA6-B9DB-5B65DD3D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071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B723A-6485-4139-94CE-588B5406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279CF9-E445-4EB5-B17E-7209F2E7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813C68-8046-4CF3-B7DF-528A386E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427C76-3AD8-4C46-A596-5F28C469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36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DC7B19-AD5F-42BE-A3A9-AB3272A9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F53053-31E4-406D-A280-46589EC8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FB72A7-3905-4031-B5A8-BD32305B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417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06EE9-71FD-40FA-8487-5310368B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05593-43F5-4458-BF00-CC6FC1B5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29C5B-7476-43A4-9C3C-087734D99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AC1A6-89EA-4E30-A217-8B5D1BE2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DD509D-929D-47E5-8DEC-38320942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D59CF-7C40-4AD6-964D-712FC8AF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522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E649C-8EDA-44FD-9196-342CDC7A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0EF18B-3654-4BEC-9EB9-CA473C4F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B0535-FD03-414E-8FE8-D3CD160D8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E5DBC-4A66-4C01-A1F7-1EFB7AF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30ECE-34B3-4E5B-A605-1882AF89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56427F-88A7-4983-90E0-379940FF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1687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59926-66F4-4B81-A089-4C23C6DF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E04A6B-8280-49D4-875F-8A393491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6370A-0A2A-4AAE-9D10-449E0104F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D81524-96CA-4FBC-AEFC-39D9E94B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5EDCE-4175-407E-8214-38C36945A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6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2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A9212F-59EF-43F3-B33C-614A734A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9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2741C8-A68A-4AF0-906C-FA57C5D81013}"/>
              </a:ext>
            </a:extLst>
          </p:cNvPr>
          <p:cNvSpPr/>
          <p:nvPr/>
        </p:nvSpPr>
        <p:spPr>
          <a:xfrm>
            <a:off x="4739148" y="570155"/>
            <a:ext cx="6184491" cy="5658523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4359479-6835-4847-A8E6-72A764EEF66F}"/>
              </a:ext>
            </a:extLst>
          </p:cNvPr>
          <p:cNvGrpSpPr/>
          <p:nvPr/>
        </p:nvGrpSpPr>
        <p:grpSpPr>
          <a:xfrm>
            <a:off x="5009185" y="929527"/>
            <a:ext cx="6150398" cy="4998946"/>
            <a:chOff x="5009185" y="929527"/>
            <a:chExt cx="6150398" cy="4998946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2A677BF8-E9AE-4F01-B50B-9C755162ECB6}"/>
                </a:ext>
              </a:extLst>
            </p:cNvPr>
            <p:cNvGrpSpPr/>
            <p:nvPr/>
          </p:nvGrpSpPr>
          <p:grpSpPr>
            <a:xfrm>
              <a:off x="5009185" y="1725643"/>
              <a:ext cx="6150398" cy="4202830"/>
              <a:chOff x="5009185" y="1725643"/>
              <a:chExt cx="6150398" cy="4202830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44864624-4F75-4179-95A8-D6A5DBE39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5104" y="1994280"/>
                <a:ext cx="3554479" cy="3665556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74C93CB7-8252-4F70-982E-5ABB67DC1F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85" t="2673" r="22727" b="4647"/>
              <a:stretch/>
            </p:blipFill>
            <p:spPr>
              <a:xfrm>
                <a:off x="5009185" y="1725643"/>
                <a:ext cx="2144415" cy="4202830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B129EC7B-DCD2-4C96-97C6-42895E603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4015612"/>
                <a:ext cx="1265581" cy="1265581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C29E417F-E542-4A64-9A38-C7D1CAA3C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52130">
                <a:off x="8143297" y="3052423"/>
                <a:ext cx="981013" cy="981013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6F4E2D3E-7687-49F8-A3FE-757F8E78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32075" y1="46090" x2="32075" y2="46090"/>
                            <a14:foregroundMark x1="41509" y1="57404" x2="38765" y2="53910"/>
                            <a14:backgroundMark x1="33105" y1="40266" x2="39966" y2="45092"/>
                            <a14:backgroundMark x1="38593" y1="48419" x2="31904" y2="41764"/>
                            <a14:backgroundMark x1="27959" y1="38436" x2="23328" y2="60067"/>
                            <a14:backgroundMark x1="28473" y1="66223" x2="36707" y2="68552"/>
                            <a14:backgroundMark x1="39966" y1="64393" x2="28130" y2="56739"/>
                            <a14:backgroundMark x1="24528" y1="52413" x2="21955" y2="40932"/>
                            <a14:backgroundMark x1="23842" y1="36439" x2="32075" y2="31947"/>
                            <a14:backgroundMark x1="33791" y1="30948" x2="18182" y2="26789"/>
                            <a14:backgroundMark x1="15609" y1="26290" x2="16810" y2="51581"/>
                            <a14:backgroundMark x1="31218" y1="52413" x2="34820" y2="60233"/>
                            <a14:backgroundMark x1="35163" y1="27953" x2="9091" y2="15474"/>
                            <a14:backgroundMark x1="13551" y1="13977" x2="21098" y2="39101"/>
                            <a14:backgroundMark x1="36535" y1="68220" x2="38079" y2="98003"/>
                          </a14:backgroundRemoval>
                        </a14:imgEffect>
                      </a14:imgLayer>
                    </a14:imgProps>
                  </a:ext>
                </a:extLst>
              </a:blip>
              <a:srcRect l="26553"/>
              <a:stretch/>
            </p:blipFill>
            <p:spPr>
              <a:xfrm>
                <a:off x="8549055" y="1995822"/>
                <a:ext cx="2610528" cy="3664014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584F8C-6E61-4D1F-93ED-B16B269B2F5F}"/>
                </a:ext>
              </a:extLst>
            </p:cNvPr>
            <p:cNvSpPr txBox="1"/>
            <p:nvPr/>
          </p:nvSpPr>
          <p:spPr>
            <a:xfrm>
              <a:off x="5559972" y="929527"/>
              <a:ext cx="4768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Зоя собирает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пазлы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а Захар рисует замок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A95BA5B-2BD3-44B8-AE58-7CAE76330044}"/>
              </a:ext>
            </a:extLst>
          </p:cNvPr>
          <p:cNvGrpSpPr/>
          <p:nvPr/>
        </p:nvGrpSpPr>
        <p:grpSpPr>
          <a:xfrm>
            <a:off x="4832419" y="929527"/>
            <a:ext cx="5736183" cy="5216536"/>
            <a:chOff x="4832419" y="929527"/>
            <a:chExt cx="5736183" cy="521653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F84F07-5977-438D-8647-ED25607F8411}"/>
                </a:ext>
              </a:extLst>
            </p:cNvPr>
            <p:cNvSpPr txBox="1"/>
            <p:nvPr/>
          </p:nvSpPr>
          <p:spPr>
            <a:xfrm>
              <a:off x="6203774" y="929527"/>
              <a:ext cx="3481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Музыкант спел песню о закате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5F9AD01-53F2-4244-B426-C116E7A06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921" y="1958382"/>
              <a:ext cx="4187681" cy="4187681"/>
            </a:xfrm>
            <a:prstGeom prst="rect">
              <a:avLst/>
            </a:prstGeom>
          </p:spPr>
        </p:pic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35E4380E-D2A2-479F-86D8-82AB6F533BCC}"/>
                </a:ext>
              </a:extLst>
            </p:cNvPr>
            <p:cNvSpPr/>
            <p:nvPr/>
          </p:nvSpPr>
          <p:spPr>
            <a:xfrm>
              <a:off x="4832419" y="1441515"/>
              <a:ext cx="2276060" cy="1739348"/>
            </a:xfrm>
            <a:prstGeom prst="cloudCallout">
              <a:avLst>
                <a:gd name="adj1" fmla="val 55150"/>
                <a:gd name="adj2" fmla="val 4764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B515A0D-3862-4263-B958-443836BC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43" y="1556128"/>
              <a:ext cx="1510122" cy="1510122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7608449-2D76-418F-A09C-FD6BB018A91C}"/>
              </a:ext>
            </a:extLst>
          </p:cNvPr>
          <p:cNvGrpSpPr/>
          <p:nvPr/>
        </p:nvGrpSpPr>
        <p:grpSpPr>
          <a:xfrm>
            <a:off x="5000405" y="929527"/>
            <a:ext cx="5687668" cy="4789607"/>
            <a:chOff x="5000405" y="929527"/>
            <a:chExt cx="5687668" cy="4789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FE40E4-6079-4963-A289-24B5E38BA0EF}"/>
                </a:ext>
              </a:extLst>
            </p:cNvPr>
            <p:cNvSpPr txBox="1"/>
            <p:nvPr/>
          </p:nvSpPr>
          <p:spPr>
            <a:xfrm>
              <a:off x="5616793" y="929527"/>
              <a:ext cx="4654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Автобус едет на зелёный цвет светофора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1ACE065-FBEA-4554-A831-1A722278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405" y="2064867"/>
              <a:ext cx="5687668" cy="32500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6324F5B-012A-40F3-9955-FD9BAF4A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028" y="2420413"/>
              <a:ext cx="2539005" cy="25390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D1B7E51-225B-4577-8AC8-7DA0637ED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292" y="2731398"/>
              <a:ext cx="2987736" cy="2987736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94C9DA-5D2D-4900-8177-BBB13DE7C347}"/>
              </a:ext>
            </a:extLst>
          </p:cNvPr>
          <p:cNvGrpSpPr/>
          <p:nvPr/>
        </p:nvGrpSpPr>
        <p:grpSpPr>
          <a:xfrm>
            <a:off x="5551639" y="929527"/>
            <a:ext cx="4381363" cy="5229577"/>
            <a:chOff x="5551639" y="929527"/>
            <a:chExt cx="4381363" cy="52295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94BEBB-DC11-45F1-9D4A-E74901C3198C}"/>
                </a:ext>
              </a:extLst>
            </p:cNvPr>
            <p:cNvSpPr txBox="1"/>
            <p:nvPr/>
          </p:nvSpPr>
          <p:spPr>
            <a:xfrm>
              <a:off x="6296952" y="929527"/>
              <a:ext cx="3294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столе стоит ваза и глобус</a:t>
              </a: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A0675E8-0F3C-429F-9A07-746E6E2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639" y="2873082"/>
              <a:ext cx="4381363" cy="328602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629A621-9D13-4488-8D02-74380691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2" y="1740213"/>
              <a:ext cx="1806875" cy="18068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3824151-5A63-48BD-BB53-8D562FB5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431" y="2336772"/>
              <a:ext cx="1562607" cy="156260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6F96C6A-2A48-47F7-84DC-968801614465}"/>
              </a:ext>
            </a:extLst>
          </p:cNvPr>
          <p:cNvGrpSpPr/>
          <p:nvPr/>
        </p:nvGrpSpPr>
        <p:grpSpPr>
          <a:xfrm>
            <a:off x="5195499" y="929527"/>
            <a:ext cx="5422803" cy="4998946"/>
            <a:chOff x="5195499" y="929527"/>
            <a:chExt cx="5422803" cy="49989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1743BD-4AAA-4995-A41D-851A7BBF9956}"/>
                </a:ext>
              </a:extLst>
            </p:cNvPr>
            <p:cNvSpPr txBox="1"/>
            <p:nvPr/>
          </p:nvSpPr>
          <p:spPr>
            <a:xfrm>
              <a:off x="5270300" y="929527"/>
              <a:ext cx="5348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Оксана несёт синюю сумку под зелёным зонтом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46DF3B8-4253-4696-933F-153006F6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228" y="2840560"/>
              <a:ext cx="2560231" cy="308791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F05FE79-6A3D-4896-9EBB-36D6966E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776" flipH="1">
              <a:off x="5195499" y="1340725"/>
              <a:ext cx="3544645" cy="403661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CF9619D-5277-4AEB-A31E-1F7B0E52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398" b="89844" l="0" r="96484">
                          <a14:foregroundMark x1="16309" y1="70605" x2="0" y2="65723"/>
                          <a14:foregroundMark x1="51563" y1="8496" x2="56445" y2="8496"/>
                          <a14:foregroundMark x1="63770" y1="72266" x2="96484" y2="69043"/>
                          <a14:backgroundMark x1="51563" y1="24023" x2="51563" y2="24023"/>
                          <a14:backgroundMark x1="53125" y1="22363" x2="53125" y2="22363"/>
                          <a14:backgroundMark x1="53125" y1="22363" x2="54004" y2="26465"/>
                          <a14:backgroundMark x1="58008" y1="29785" x2="54004" y2="2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9542" y="4442188"/>
              <a:ext cx="1028773" cy="102877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538DFE9-E371-42D6-B0A1-35F3D5018816}"/>
              </a:ext>
            </a:extLst>
          </p:cNvPr>
          <p:cNvGrpSpPr/>
          <p:nvPr/>
        </p:nvGrpSpPr>
        <p:grpSpPr>
          <a:xfrm>
            <a:off x="5045420" y="913644"/>
            <a:ext cx="5613875" cy="5208874"/>
            <a:chOff x="5045420" y="913644"/>
            <a:chExt cx="5613875" cy="520887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A10BB1-96DB-4FB5-85E8-3425A2B3733A}"/>
                </a:ext>
              </a:extLst>
            </p:cNvPr>
            <p:cNvSpPr txBox="1"/>
            <p:nvPr/>
          </p:nvSpPr>
          <p:spPr>
            <a:xfrm>
              <a:off x="5276618" y="913644"/>
              <a:ext cx="515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лесу встречаются лисы, зайцы, совы и змеи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4F21732-DA8D-454F-B4C6-15FD1284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420" y="1336830"/>
              <a:ext cx="5613875" cy="478568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EF11F9A-1516-44E7-80A9-9A3668B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272" y="3659521"/>
              <a:ext cx="2100169" cy="2100169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5F1ECD17-F7A1-45F1-9B87-1937D35E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214" y="4388931"/>
              <a:ext cx="1166091" cy="6413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D4C1253-55B5-4C11-AEE3-61776CD9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300" y="3553362"/>
              <a:ext cx="753832" cy="753832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3C3700A-7860-415B-91F4-DDF0A161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18" y="2002396"/>
              <a:ext cx="881042" cy="880153"/>
            </a:xfrm>
            <a:prstGeom prst="rect">
              <a:avLst/>
            </a:prstGeom>
          </p:spPr>
        </p:pic>
      </p:grpSp>
      <p:pic>
        <p:nvPicPr>
          <p:cNvPr id="47" name="Picture 2">
            <a:extLst>
              <a:ext uri="{FF2B5EF4-FFF2-40B4-BE49-F238E27FC236}">
                <a16:creationId xmlns:a16="http://schemas.microsoft.com/office/drawing/2014/main" id="{0065F686-CE12-436D-9220-B1F99156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подарок Рисунок 21">
            <a:extLst>
              <a:ext uri="{FF2B5EF4-FFF2-40B4-BE49-F238E27FC236}">
                <a16:creationId xmlns:a16="http://schemas.microsoft.com/office/drawing/2014/main" id="{293CC28B-F209-4333-BCB8-3A772523AC7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7128" y="86062"/>
            <a:ext cx="893403" cy="96638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6700EBC-269F-4CB5-A9B1-806D2C50803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2" y="1098310"/>
            <a:ext cx="4821371" cy="4821371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43991" y="2225542"/>
            <a:ext cx="23145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42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</cp:lastModifiedBy>
  <cp:revision>8</cp:revision>
  <dcterms:created xsi:type="dcterms:W3CDTF">2024-08-04T19:36:26Z</dcterms:created>
  <dcterms:modified xsi:type="dcterms:W3CDTF">2024-08-05T09:03:07Z</dcterms:modified>
</cp:coreProperties>
</file>