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74AEDE-4D25-45A9-B1AD-2D74E213F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E37C04-BC14-4972-B01B-C6FB82050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EF75B-64F8-463A-B295-9041486A7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4257F-5EB8-4C76-9A84-2D9EBD2E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E5417-64E9-44E9-8A95-2D8F1F4E7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66FF9-15E4-4D9B-9519-0E7ED8E8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522144-6FAC-4626-A000-67F27D64E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B2A01-873F-419E-841F-4A3F597AB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BA6C28-8A93-42A7-BB5F-E05E734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ADA54-1CBF-4199-A191-EA8CEF82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BB279E-DF69-4B66-AF7A-0B227B156F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7A6302-2D68-4FF7-ADAA-D27A70D40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77E4D-7B16-4B49-8301-5F2F850D3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5FB9C2-4455-4B68-98C5-04F91C5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6734F-7949-412F-91F3-4892F5FB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3465F-D753-4337-9609-AD143ADF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CEDF2-BF8E-49FB-ACAE-D99CB3961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AACFD2-BB1F-46C6-BC68-EF1E2096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DDDE2C-BBE8-4B46-9CED-78FE52D8A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D4689-2278-4AB1-9D95-820763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5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58CE-0F52-45FE-B189-DB1FCD34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C7E355-7A43-417A-A3BC-D2B6D8633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818C8D-54A4-4684-B010-3CDEB276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5C239-2435-4E95-80E2-624532CD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D0A63-4AC3-4E7C-AC98-C689130F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7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545F1-8980-47C7-9B92-D1FFC0DA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8D09A4-34EB-4FBE-9E35-FC8F24A6E2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8CA0D2-8F31-465A-A2DE-2F3E050B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762D8-C20D-4E39-B797-97D3B0F1F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51A1-B5E9-4A7A-AB2E-E02A2806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936E30-42E7-4B86-8C04-007199235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0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43E81-9314-412F-A51C-57546937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DAA8C9-0A72-4771-9823-7C50DA92F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8F16BC-FFF6-4D82-8989-77D3A5C6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E03378-9D3C-4FCC-BA0D-C502393CD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32E965-CE7B-4CB8-84DE-88656C9C3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837D9D-05FD-44E8-B901-8729AE3F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8CBEC0-1553-4DE6-AEEB-6DCBD5CA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9404351-4A0B-4D92-A8DE-3D0EDF18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6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888E4-3D89-46B1-B18E-4F569DC9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1926D1-A7C1-4569-A9C0-17387F7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F5FDDD-1D04-45E8-AC7D-4535AC9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D4DE6A-F951-42ED-B635-9D147DEC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58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8F7DFC-BCC9-4DC9-9D76-6FB4F1B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913B06-01D0-474E-8FF6-FD50156B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9841A4-87A7-4E04-9810-FF065A75A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1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32368-493C-451E-8247-8A40FE59E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6CBBBC-AC73-4734-BB64-70F73307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6D6B9C-54A0-43E4-AA90-439284ECB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6EDDA1-A724-4366-8BFB-6E675C1D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A0C2AA-F9B9-4D87-9092-0502CFF1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05E0E9-BED9-4C6F-B30C-FB0367F3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3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DB8B1-44E2-4343-B4C0-F77C3051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1C0A0A-A787-4DF6-9AB8-99FC0C148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91F5AF-0E8D-49F9-84A2-06313E8E9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37595-9328-4311-90AE-715E1FB70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41034-62A5-4ECE-BADC-18B95AD2E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B5FC9B-AC72-41E0-ACD4-A53B13AB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989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9545B-36D6-4A98-B9BD-324A3FF6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9666D2-6FAD-4A4D-8E5C-2A71F0887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201BF-52F1-4C92-953D-6BCDDDB2E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CA38-7EE3-4622-AB0D-AAC40DB4A6C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2A2F46-BDED-4E59-B4D9-B3B3F30AA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A0A60-48FA-4103-86E8-8FDFDF1FD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5E341-BD54-4635-877C-6DB10980B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6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4060CB-0EDF-4D52-AE04-39FE990C4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D9AAF53-8F2E-4C27-902C-43F5678A9BDF}"/>
              </a:ext>
            </a:extLst>
          </p:cNvPr>
          <p:cNvSpPr/>
          <p:nvPr/>
        </p:nvSpPr>
        <p:spPr>
          <a:xfrm>
            <a:off x="4906635" y="158079"/>
            <a:ext cx="2520000" cy="252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11DFDD-6BA4-4AC5-BCD3-9F137E0A4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428999"/>
            <a:ext cx="7002796" cy="350228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2BF0E4B-0638-4FE1-B275-B48E1BCAEF26}"/>
              </a:ext>
            </a:extLst>
          </p:cNvPr>
          <p:cNvGrpSpPr/>
          <p:nvPr/>
        </p:nvGrpSpPr>
        <p:grpSpPr>
          <a:xfrm>
            <a:off x="3443233" y="2468552"/>
            <a:ext cx="2880000" cy="2880000"/>
            <a:chOff x="3278244" y="2394972"/>
            <a:chExt cx="2880000" cy="2880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F778FDF-FE18-46C5-BC1E-929E7B8D2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244" y="2394972"/>
              <a:ext cx="2880000" cy="288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F5104-500E-4003-AF38-83BF02D1B6E3}"/>
                </a:ext>
              </a:extLst>
            </p:cNvPr>
            <p:cNvSpPr txBox="1"/>
            <p:nvPr/>
          </p:nvSpPr>
          <p:spPr>
            <a:xfrm>
              <a:off x="4168487" y="424815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СЛАДКОЕ</a:t>
              </a:r>
              <a:endParaRPr lang="ru-RU" sz="2000" b="1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20E321-2562-4D47-99C8-927B3097DED4}"/>
              </a:ext>
            </a:extLst>
          </p:cNvPr>
          <p:cNvGrpSpPr/>
          <p:nvPr/>
        </p:nvGrpSpPr>
        <p:grpSpPr>
          <a:xfrm>
            <a:off x="6154428" y="2487784"/>
            <a:ext cx="2880000" cy="2880000"/>
            <a:chOff x="9234165" y="1568175"/>
            <a:chExt cx="2880000" cy="2880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008C305-F092-4D73-BBE1-4C86A294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4165" y="1568175"/>
              <a:ext cx="2880000" cy="2880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838D26-5C55-46A2-8658-54765B3EA95F}"/>
                </a:ext>
              </a:extLst>
            </p:cNvPr>
            <p:cNvSpPr txBox="1"/>
            <p:nvPr/>
          </p:nvSpPr>
          <p:spPr>
            <a:xfrm>
              <a:off x="10109389" y="3429000"/>
              <a:ext cx="1306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/>
                <a:t>СОЛЁНОЕ</a:t>
              </a:r>
              <a:endParaRPr lang="ru-RU" sz="2000" b="1" dirty="0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E417127-CF07-4AE3-A362-A9D20F9B1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56" y="-132682"/>
            <a:ext cx="2880000" cy="288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2AD5B68-9EF6-477E-A0CE-107B4A1B5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40" y="315843"/>
            <a:ext cx="2386421" cy="238642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CDBBD5-608B-49C9-B8BB-3A2C427ECD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59" y="456062"/>
            <a:ext cx="2246202" cy="224620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9A62E47-24DA-47AF-84F6-C97169A048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925" y="447505"/>
            <a:ext cx="1289964" cy="210626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7E17313-19E4-4BA2-A43A-A21DCBF047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18" y="430933"/>
            <a:ext cx="2246202" cy="22462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3D5FDF0-5D6F-42A5-A091-F2ACF0F67E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3" y="413492"/>
            <a:ext cx="2049355" cy="21387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E7CADBC-A787-46E9-8755-1351F5CAA8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89" y="333214"/>
            <a:ext cx="2446857" cy="244685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B8FDF5B-BD8F-4D22-B424-2C92CAF0C05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01397">
            <a:off x="4753041" y="431411"/>
            <a:ext cx="2210387" cy="22103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C56EA7A-2394-431F-B5ED-A6EF2AD6C2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35" y="182726"/>
            <a:ext cx="2600325" cy="26003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D82DB2-B0FB-456D-85EC-85600135B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50" y="385358"/>
            <a:ext cx="2265533" cy="22655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E19CEE7-83A6-494F-B462-C6342F928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79435" y="553663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5149F6-C1F1-4C87-82B6-AB50D8AF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3410" y="-167561"/>
            <a:ext cx="2986450" cy="29864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3" name="Picture 17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260" y="3206479"/>
            <a:ext cx="27432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1802 0.293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0.0081 L -0.13933 0.249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0.11992 0.243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77556E-17 L -0.08528 0.255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5756 0.3495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78" y="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03529 0.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08424 0.3185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12331 0.35672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2" y="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1888 0.34792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0948 0.3275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14B51C-0DBB-4DFF-8723-6DA2D0D85A60}"/>
</file>

<file path=customXml/itemProps2.xml><?xml version="1.0" encoding="utf-8"?>
<ds:datastoreItem xmlns:ds="http://schemas.openxmlformats.org/officeDocument/2006/customXml" ds:itemID="{65ABC1B5-F3D2-40A3-B110-3736D49029A8}"/>
</file>

<file path=customXml/itemProps3.xml><?xml version="1.0" encoding="utf-8"?>
<ds:datastoreItem xmlns:ds="http://schemas.openxmlformats.org/officeDocument/2006/customXml" ds:itemID="{B2C5A644-1D2F-438F-8785-D772BB8ECC10}"/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2024-12-19T08:59:20Z</dcterms:created>
  <dcterms:modified xsi:type="dcterms:W3CDTF">2024-12-20T06:57:47Z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