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sp>
        <p:nvSpPr>
          <p:cNvPr id="14" name="Прямоугольник: скругленные углы 4">
            <a:extLst>
              <a:ext uri="{FF2B5EF4-FFF2-40B4-BE49-F238E27FC236}">
                <a16:creationId xmlns:a16="http://schemas.microsoft.com/office/drawing/2014/main" id="{7331C517-B1B1-5A83-0913-0F166407B273}"/>
              </a:ext>
            </a:extLst>
          </p:cNvPr>
          <p:cNvSpPr/>
          <p:nvPr/>
        </p:nvSpPr>
        <p:spPr>
          <a:xfrm>
            <a:off x="2639146" y="2949504"/>
            <a:ext cx="5995838" cy="3894208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5115" y="2955246"/>
            <a:ext cx="3242041" cy="3242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4011284" y="623868"/>
            <a:ext cx="3251562" cy="1277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23636" y="639231"/>
            <a:ext cx="1050901" cy="105090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52618" y="1122744"/>
            <a:ext cx="313605" cy="3055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680285" y="1025218"/>
            <a:ext cx="454855" cy="5208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711" y="714158"/>
            <a:ext cx="1050901" cy="10509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" y="86237"/>
            <a:ext cx="842890" cy="8428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8" y="219221"/>
            <a:ext cx="2441874" cy="246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8D912-DE3D-EC85-FA23-963BE5BD24C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12120" y="1010826"/>
            <a:ext cx="571500" cy="55880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34984" y="3240568"/>
            <a:ext cx="35433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12</cp:revision>
  <dcterms:created xsi:type="dcterms:W3CDTF">2024-11-25T11:12:17Z</dcterms:created>
  <dcterms:modified xsi:type="dcterms:W3CDTF">2024-11-26T20:25:23Z</dcterms:modified>
</cp:coreProperties>
</file>