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0765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D9DEC3-CA36-4724-B4D6-6F197A3E4FB8}"/>
</file>

<file path=customXml/itemProps2.xml><?xml version="1.0" encoding="utf-8"?>
<ds:datastoreItem xmlns:ds="http://schemas.openxmlformats.org/officeDocument/2006/customXml" ds:itemID="{54058028-CFF5-4F37-A600-38126A50BE00}"/>
</file>

<file path=customXml/itemProps3.xml><?xml version="1.0" encoding="utf-8"?>
<ds:datastoreItem xmlns:ds="http://schemas.openxmlformats.org/officeDocument/2006/customXml" ds:itemID="{A69A47E5-DA23-46AF-8956-D96AAC2337D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