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2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valdane.ru/assets/images/media-igry-so-slovami-02-detskaya-1-1014x65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коричневый, дизайн,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942" y="4692668"/>
            <a:ext cx="1494857" cy="1494857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092" y="5267004"/>
            <a:ext cx="1590995" cy="15909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дуга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0" y="-173831"/>
            <a:ext cx="9007078" cy="7205662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4320" y="3876675"/>
            <a:ext cx="21526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5196 -0.17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6 -0.17037 L 0.25196 -0.17014 C 0.25482 -0.16366 0.26133 -0.14769 0.26589 -0.14097 C 0.26849 -0.13704 0.27175 -0.13426 0.27435 -0.13056 C 0.27604 -0.12801 0.27709 -0.125 0.27852 -0.12222 C 0.28073 -0.11829 0.28307 -0.11389 0.28568 -0.11019 C 0.28776 -0.10695 0.29037 -0.10417 0.29258 -0.10093 C 0.29414 -0.09884 0.29531 -0.09653 0.29688 -0.09445 C 0.30117 -0.08866 0.30573 -0.08334 0.31029 -0.07778 C 0.31198 -0.07547 0.31354 -0.07338 0.31511 -0.07107 C 0.31706 -0.06852 0.31862 -0.06528 0.32084 -0.06273 C 0.32266 -0.06065 0.32513 -0.05926 0.32709 -0.05718 C 0.33542 -0.04908 0.32123 -0.06088 0.33281 -0.05162 C 0.33373 -0.04954 0.33438 -0.04722 0.33555 -0.04514 C 0.33737 -0.04236 0.33946 -0.04121 0.34193 -0.03959 C 0.34531 -0.0338 0.34701 -0.03033 0.35104 -0.0257 C 0.35443 -0.02176 0.35807 -0.01829 0.36172 -0.01459 L 0.35742 -0.0125 " pathEditMode="relative" rAng="0" ptsTypes="AAAAAAAA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42 -0.0125 L 0.3819 -0.231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1097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9 -0.23195 L 0.2211 -0.42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1 -0.42894 L -0.21041 -0.349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76" y="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41 -0.34931 L -0.2444 0.018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4 0.01828 L -0.40443 -0.589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3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65 -0.58172 L -0.40065 -0.58172 C -0.39948 -0.58472 -0.39271 -0.60185 -0.38906 -0.60648 C -0.38776 -0.60834 -0.38594 -0.6088 -0.3845 -0.61065 C -0.38151 -0.61435 -0.37929 -0.61991 -0.37591 -0.62292 C -0.36445 -0.6331 -0.36289 -0.63519 -0.34661 -0.64352 C -0.3431 -0.64537 -0.33698 -0.64861 -0.33268 -0.65047 C -0.33034 -0.65139 -0.32799 -0.65255 -0.32565 -0.65324 C -0.32252 -0.65417 -0.31081 -0.65579 -0.30872 -0.65602 C -0.29297 -0.65672 -0.27721 -0.65695 -0.26146 -0.65718 C -0.24987 -0.65695 -0.23828 -0.65695 -0.22669 -0.65602 C -0.22109 -0.65556 -0.21536 -0.6544 -0.20976 -0.65324 C -0.19297 -0.64954 -0.18633 -0.64699 -0.17031 -0.64074 C -0.16484 -0.63866 -0.14726 -0.63125 -0.14245 -0.62847 C -0.12239 -0.6169 -0.13502 -0.62246 -0.11927 -0.61065 C -0.11693 -0.6088 -0.11445 -0.60834 -0.11224 -0.60648 C -0.09922 -0.59445 -0.09661 -0.58704 -0.08437 -0.56922 C -0.08086 -0.56412 -0.07721 -0.55926 -0.07357 -0.55417 C -0.07161 -0.55139 -0.0694 -0.54908 -0.06745 -0.54607 C -0.06406 -0.54074 -0.05794 -0.53079 -0.05429 -0.52662 C -0.05182 -0.52408 -0.04896 -0.52246 -0.04648 -0.51991 C -0.04557 -0.51875 -0.04505 -0.5169 -0.04427 -0.51574 C -0.0414 -0.51204 -0.03203 -0.50185 -0.02877 -0.49653 C -0.02591 -0.4919 -0.0237 -0.48611 -0.02096 -0.48125 C -0.0181 -0.47616 -0.01458 -0.47153 -0.01172 -0.46621 C -0.00872 -0.46065 -0.00638 -0.45394 -0.00325 -0.44838 C -0.00195 -0.44607 -0.00052 -0.44398 0.00065 -0.44144 C 0.00365 -0.43449 0.00599 -0.42639 0.00912 -0.41945 C 0.0125 -0.41227 0.01628 -0.40556 0.01914 -0.39746 C 0.0237 -0.38519 0.02904 -0.3713 0.03229 -0.35764 C 0.04011 -0.325 0.03334 -0.33889 0.04388 -0.30533 C 0.0461 -0.29861 0.04922 -0.29283 0.05169 -0.28611 C 0.05313 -0.28218 0.0543 -0.27801 0.0556 -0.27384 C 0.05716 -0.26829 0.05899 -0.26297 0.06016 -0.25741 C 0.06094 -0.25371 0.06172 -0.25 0.0625 -0.2463 C 0.06354 -0.24074 0.06446 -0.23519 0.06563 -0.22986 C 0.06706 -0.22338 0.06901 -0.21713 0.07018 -0.21065 C 0.07214 -0.2007 0.07487 -0.18033 0.07487 -0.18033 C 0.07617 -0.14931 0.07617 -0.15579 0.07487 -0.11158 C 0.07487 -0.11088 0.07435 -0.11065 0.07409 -0.11019 L 0.07487 -0.10463 L 0.07487 -0.10463 " pathEditMode="relative" ptsTypes="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-0.1044 L -3.75E-6 2.59259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5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12</cp:revision>
  <dcterms:created xsi:type="dcterms:W3CDTF">2024-04-14T20:42:00Z</dcterms:created>
  <dcterms:modified xsi:type="dcterms:W3CDTF">2024-07-24T17:33:07Z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710E149C8ED3492BAA08FA2E4AAFC8AA_12</vt:lpwstr>
  </property>
  <property fmtid="{D5CDD505-2E9C-101B-9397-08002B2CF9AE}" pid="3" name="KSOProductBuildVer">
    <vt:lpwstr>1033-12.2.0.17153</vt:lpwstr>
  </property>
</Properties>
</file>