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16EE4-C555-838F-7B75-52F0FF750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1ACACC-C2E9-C3D9-6311-C918C6F92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792626-5E6A-CE03-440F-4E9AC64B5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D47292-0F2E-1D47-7CB7-5950D5D3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1E949-AD7F-021A-52E3-6C9B8E50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806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0A9D6-7003-8FD9-A813-28092C349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A28D22-DF07-3AD9-2F6A-866432632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71783A-EE88-1D36-12B8-44C11A6D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F49145-F65D-4A1C-BE35-0EDBF8951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DEA83B-64D9-6E38-2CD3-F1E43E86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912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F25A99D-9166-72C3-5C9B-897860749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88464A-1236-4941-8FEC-561A3A1D5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630201-2811-5AAD-00E8-A31D72B1C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9EF6EE-CDE7-774B-6521-99ED4AC03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1EC471-4005-685E-3088-FEF330F06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652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73925-6C5F-D41F-61AD-9149968B1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FBF960-4759-9728-ABAC-EC4572519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DFE59D-A0BC-A211-7371-1C204DEA4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9BB122-76AF-6730-7FDF-1DE653FB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3A03D4-DF41-8E43-0BCA-072F6F09D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383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03E287-5F1C-B42A-8E74-2D9110A35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CD7A7B-0109-C06D-0B71-E8A9161D1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69AB25-5299-E01D-26A5-040402D27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ED9716-5B1C-1462-32EF-76192EE02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1C5CCB-AC33-21CE-0983-6A466C06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257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2E24B-BDDD-FB11-8F00-40935423A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6EDBDC-2834-8229-3207-B5D5FF955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1BBB27-DC0A-7078-22CD-099D02D89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51F757-F1BF-D199-CA60-5A2694538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33BB43-6CEB-7C9B-7E8B-67C6D06BD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3B73B2-7F8D-08A3-C612-50EF76C3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589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6E865-ECF3-4FD5-2025-5CD8698E9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97DF69-B04B-8AD8-4999-AFAA159E6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00790C-6C54-1065-8ED2-4F81FE683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CA06BE-FF6D-AC2E-8B37-974B143C19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236F55-3565-4F1D-F05C-EF7254AD29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C60CB1-2B8D-CDCC-337E-FBD1037EF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2D96DE-49F1-BB60-82B3-1DC09AF3E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D61D046-D7E3-D589-580F-94D45E767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472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E8673-204A-BDA8-890C-FC0D36C47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AAABBF-7750-D7E2-6A6D-D489690A6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C5530E-40A7-D99B-F675-CBA2CA316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C97030-E4D5-0B87-B403-53781098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442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9A550A-EF2B-6498-BEF8-0D4690229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58EC475-CF43-6D70-317A-D30AAD89E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34D6CE-D9D9-555D-41B5-61464EAAE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235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3E7E5-BF68-57C7-DC02-011FFECC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6077CB-319B-46A1-23F5-E4BC2B5A8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DB6240-1541-A7A0-FEAA-4249694BC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0624BD-CB34-09C6-1D93-1E7D341FD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9ED8E3-A349-451D-AA71-1950304A7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4DC913-E4FE-8760-6FC8-295F46EFA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413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589C5-855D-36B3-9B6C-67B6D5E1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F595CB-2464-9104-1F14-92A9C7811F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0FCC05-8C09-5606-633E-751007075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AA715B-59DF-3177-AE42-0836FC14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14164F-1001-8F52-6C24-4B04D2B0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36A1D9-D809-524F-A6F0-8146CC6F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05019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98872-ADB5-B6B7-DF89-E4591AA9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CFFBC2-8D56-E0AB-A1F7-A9F5660CC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B07127-8175-9807-2110-225579DB1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BB9CFB-B967-3797-4C89-B2B2C6FF7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F5D907-CCCB-9423-E8D9-50D5C6065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596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03F635-43CA-A472-3E52-E99FCF814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A1BE82-60A4-E244-10DC-57183E99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EA9B39D-24EC-9A04-49C8-56CE93D25690}"/>
              </a:ext>
            </a:extLst>
          </p:cNvPr>
          <p:cNvSpPr/>
          <p:nvPr/>
        </p:nvSpPr>
        <p:spPr>
          <a:xfrm>
            <a:off x="3731398" y="473697"/>
            <a:ext cx="824977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85231A3-4C93-F8BF-15ED-5C52252123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52" y="3808901"/>
            <a:ext cx="2435048" cy="2435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2D274B5-F71F-B9A3-F4DB-79CCD6F108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598" y="3245668"/>
            <a:ext cx="1994535" cy="1994535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BE8C6AF-3641-E325-9AD1-0895ACA7F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089" y="2815067"/>
            <a:ext cx="2599552" cy="259955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7264029-4711-C407-5565-32914C59AC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087" y="1617797"/>
            <a:ext cx="3996542" cy="399654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C3700C2-F1E2-F378-57D3-CA521D38D1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76" y="945441"/>
            <a:ext cx="5164819" cy="516481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44D9724-1BDD-5B4B-CD51-52290CB936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024" y="311648"/>
            <a:ext cx="5868039" cy="58680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000F1E1-18DA-9934-C535-8A7781CEB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194" y="3411461"/>
            <a:ext cx="1515381" cy="151538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C06461AD-E190-EA76-B0E7-E95B49069F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901" y="2801403"/>
            <a:ext cx="2336165" cy="233616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F1C860F9-27FE-E515-6961-CA8EEC7F74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596" y="2354064"/>
            <a:ext cx="3024045" cy="302404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AAED28DB-7F77-3660-9E8B-884D44E9B9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84" y="1546009"/>
            <a:ext cx="4140117" cy="41401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1B2F0103-3289-2FBD-5C3F-091A28E4BB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78" y="591024"/>
            <a:ext cx="5495853" cy="54958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F17ECF-C3A8-EBD6-C935-8671AEDF5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93215" y="1358940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832" y="3245668"/>
            <a:ext cx="312420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7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DB189DE-21BB-4E63-BD35-3D1AFF3A0C21}"/>
</file>

<file path=customXml/itemProps2.xml><?xml version="1.0" encoding="utf-8"?>
<ds:datastoreItem xmlns:ds="http://schemas.openxmlformats.org/officeDocument/2006/customXml" ds:itemID="{B30E49F2-1D9D-4BD1-862A-2249C6ECE692}"/>
</file>

<file path=customXml/itemProps3.xml><?xml version="1.0" encoding="utf-8"?>
<ds:datastoreItem xmlns:ds="http://schemas.openxmlformats.org/officeDocument/2006/customXml" ds:itemID="{29E4E658-B9F7-4E18-928E-D22E7024D201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2025-01-20T09:47:04Z</dcterms:created>
  <dcterms:modified xsi:type="dcterms:W3CDTF">2025-01-20T09:59:37Z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