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5366-9308-5C74-EF8F-F935F64E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8309-2FF0-37A2-9FB8-27FDF947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49E2E-9647-89BE-03E6-A8512D9E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586D1-127E-9488-4028-9CEF2AAC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1F398-F0EA-A9DF-67DD-91AAFDF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4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6A48-93E5-3C66-AB19-7B13F1F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7416A-CBB2-7644-BA31-4E3329AC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5FEEB-A7C2-50B3-AA30-D5C3CD74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4E1D1-E54F-2A1D-32F9-B12262F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2BA7-E0EE-78E1-F077-70BA2A0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2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1DCCE4-DC1F-A0FF-274F-E56640294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FD74D-04AD-F5BC-AA48-344DB9992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24137-C6DD-DE64-D362-1E348287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AC07-84CC-7049-8B68-F7517C7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9157D-058B-7E87-0677-C714A36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9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B5515-5D86-4FCA-92B0-9B9CDCA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3659-42F3-73E4-DB0C-E96DF964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66A9A-2A2B-87C6-08EF-C826DEB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8C947-C58C-8D69-84AB-88A172A4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D2211-EDA3-9BFE-9AE7-A11618F0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2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FD8F6-814D-25AC-3465-26833FB9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57802-971F-08EE-F9B2-7760F16F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F1E-5CFF-D7C6-E92A-7DB1F277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9C502-7CF9-47E4-73E2-856050FD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4E426-C837-FC35-473E-7A8D031E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32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8E79E-50FA-2AEA-4B6B-4EB65FC5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A5419-0A56-E1E1-EBA7-277B9E355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7C9EE-5621-80CA-30A3-C2913935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EB1D6-CE89-753E-3FC5-AD41F6B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5E097-DE04-633E-FCC7-3E7FB461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657B-88F4-88FF-F085-8B319E1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5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19CCB-39C0-DD3C-4F97-083D46C8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F129C-6B10-09F2-8760-F580DD08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E8F7D-76C1-E9D5-F6C1-ABB3F326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344246-3E4C-8D85-3429-D8432365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3F786-FC13-52C7-5D80-8B3DD0C3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C0C94-E8BD-57F9-D5E2-2B9BD615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25BF7-5A2F-ACC5-3AD7-DEB39123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9BCAC-76F3-98F0-005D-1E7B59B4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8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7DD8-2AFF-F9C8-E2A9-9021E8BA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3DEC3B-0948-1BA6-C8CA-B1B7A74D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ED656-F02F-C4A5-E576-3B2CB53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7AB42-27B7-61C6-092F-0CCF623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25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694D13-220C-79C7-AC1D-C4CF871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F8AB61-E923-CEE1-6618-0C1FA0F7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A22CC-D701-E5C7-DD7A-6000C15E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A959-4F9F-37E9-61AA-1F7969C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4A855-87CF-305E-86E0-59B2619C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69A4A7-DF09-BB1F-112E-CB3A58E28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48472-940F-3B93-CE34-ACEB2A3A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65F84-145B-C291-C6BB-45DA74B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4435F-BB4D-3CCE-6318-20272C90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08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AE72E-D7D9-4144-9857-E246126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4B33E1-2985-D7EA-1CA5-60AA40722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289F1-8246-D22A-08BE-D74C46FF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0C504-04FD-35C8-8839-C182A71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6702-2292-57A1-6D3C-896D07AF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8667F-4B6A-B90B-E90A-D208E34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9634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7FEA-29B6-F74E-10A3-21C579E1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B846A-791B-60F5-6B57-BC61C3FE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EA4AD-D326-B023-EC4D-A8A43AC6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F6982-42D9-7E2D-A826-E2A93780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3A539-7AF2-BD7A-950E-E236C5CB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5C6D76-7DD6-7CC9-3142-EA3A8D32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00608AA-0E03-1FC6-253F-F31DBD74C9BD}"/>
              </a:ext>
            </a:extLst>
          </p:cNvPr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E26D563-C9AC-215F-04E9-9E53EA115860}"/>
              </a:ext>
            </a:extLst>
          </p:cNvPr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912462-F774-9559-0927-E2194E5B1F29}"/>
              </a:ext>
            </a:extLst>
          </p:cNvPr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68DE6B1-9FDC-1A43-CD83-030F5ED9525B}"/>
              </a:ext>
            </a:extLst>
          </p:cNvPr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048AF4-7F12-7843-D20B-E5A8995C0A70}"/>
              </a:ext>
            </a:extLst>
          </p:cNvPr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7A006B7-6575-38A9-7F04-E151432DD352}"/>
              </a:ext>
            </a:extLst>
          </p:cNvPr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AD5423-04FC-A724-536B-CC61361AE6BF}"/>
              </a:ext>
            </a:extLst>
          </p:cNvPr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26E542-349B-7C29-94F6-ED21349A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B279A5C-F00B-6506-7601-55FC6E70D80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ECE2A-13AA-856D-D392-D18168770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5C85C4C-CFE6-C674-96CE-E1B91293062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D2136B-24AB-BDED-FEF5-5FA1DAA5A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FADBD645-3021-8363-56D7-505253BC508E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9D011D-56C0-9F65-8CF1-09FE6FE2C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A448BF61-90C8-29EB-6F35-B659FB102970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1AE587-6463-085D-6748-567D3B5C6B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2CD97B-BD54-63B8-8083-F9581591E5D8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2477E-F42F-70F1-0880-23BDE0CF5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8F4683-D9E7-87DB-6914-0ABBCCA9DAD4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4F7AAF-4B01-4608-C20C-74E8229084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B0B5D1D-44BA-9001-D44A-8426975C5F93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695A38-A00F-BA69-446C-6738C5F75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D6ACA28-47F5-1EE9-75F9-C26FB54AF596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A1A09F-96BB-B854-19B8-0D7E50B71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D5B1231-9E8C-B3CD-E8E7-5410812CE2AF}"/>
              </a:ext>
            </a:extLst>
          </p:cNvPr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38A08-613A-09DA-2210-29A5383E9C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488CBF7-305D-9A7C-8E58-5CA05E9BBEB5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5BF079-1A6F-B5BD-8791-23982A609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01FE6F1B-1025-FBE9-29B2-FF80CBBEF91E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2A4BB9-AF91-056E-44F8-3C06DBBD1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382A7EA-9192-4EB7-8D46-18FB802B75B4}"/>
              </a:ext>
            </a:extLst>
          </p:cNvPr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A783DF-C371-4B0F-054C-0E9597EC0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1B82B13D-865D-DF3C-6685-34C441C66A00}"/>
              </a:ext>
            </a:extLst>
          </p:cNvPr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54F127-E4FC-240C-030F-3165B818F2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848B155-51EE-00DB-F90E-88CC4AD4FD15}"/>
              </a:ext>
            </a:extLst>
          </p:cNvPr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>
            <a:extLst>
              <a:ext uri="{FF2B5EF4-FFF2-40B4-BE49-F238E27FC236}">
                <a16:creationId xmlns:a16="http://schemas.microsoft.com/office/drawing/2014/main" id="{FD993CB5-B614-328C-2F9E-B19AE5F3285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FA20DE5-A13A-0755-92E8-64C8C35CB2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2228" y="2006129"/>
            <a:ext cx="3371850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FFA98-35AA-4938-AFF8-5BF730A5EAF9}"/>
</file>

<file path=customXml/itemProps2.xml><?xml version="1.0" encoding="utf-8"?>
<ds:datastoreItem xmlns:ds="http://schemas.openxmlformats.org/officeDocument/2006/customXml" ds:itemID="{D0A50230-DDB2-4FCF-9C46-FDBAF4D5D277}"/>
</file>

<file path=customXml/itemProps3.xml><?xml version="1.0" encoding="utf-8"?>
<ds:datastoreItem xmlns:ds="http://schemas.openxmlformats.org/officeDocument/2006/customXml" ds:itemID="{F1004FB6-6570-433D-ADC9-8BD3D4B6644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2025-02-14T12:19:09Z</dcterms:created>
  <dcterms:modified xsi:type="dcterms:W3CDTF">2025-02-14T13:05:58Z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