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929" y="9453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8045" y="2280920"/>
            <a:ext cx="3800475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2024-07-16T10:10:35Z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