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>
        <p:scale>
          <a:sx n="75" d="100"/>
          <a:sy n="75" d="100"/>
        </p:scale>
        <p:origin x="12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245429" y="139959"/>
            <a:ext cx="6783356" cy="6566325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Рисунок 24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93" y="3737161"/>
            <a:ext cx="1468411" cy="146841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37" y="3892694"/>
            <a:ext cx="1248170" cy="12481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80" y="2585316"/>
            <a:ext cx="1318039" cy="131803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4" y="2734666"/>
            <a:ext cx="1168689" cy="116868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18" y="216205"/>
            <a:ext cx="1191439" cy="1191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лекопитающее, олений рог, рог, северный олен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06" y="1280635"/>
            <a:ext cx="1521662" cy="152166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78" y="161925"/>
            <a:ext cx="1380833" cy="138083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афическая вставка, рисунок, иллюстраци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3" y="5138663"/>
            <a:ext cx="1042509" cy="1433451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04" y="5079788"/>
            <a:ext cx="1551200" cy="155120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72" y="1354226"/>
            <a:ext cx="1374481" cy="1374481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160" y="2160905"/>
            <a:ext cx="3924300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8959 0.54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206 0.574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29232 -0.3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28933 -0.18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2862 -0.56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2024-04-22T12:47:00Z</dcterms:created>
  <dcterms:modified xsi:type="dcterms:W3CDTF">2024-06-11T14:20:13Z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13693F14E64F42DC98D55845EB8BBA34_12</vt:lpwstr>
  </property>
  <property fmtid="{D5CDD505-2E9C-101B-9397-08002B2CF9AE}" pid="3" name="KSOProductBuildVer">
    <vt:lpwstr>1033-12.2.0.17119</vt:lpwstr>
  </property>
</Properties>
</file>