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33909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4CFB44-68D2-41BA-8D90-6C55C93A5A7C}"/>
</file>

<file path=customXml/itemProps2.xml><?xml version="1.0" encoding="utf-8"?>
<ds:datastoreItem xmlns:ds="http://schemas.openxmlformats.org/officeDocument/2006/customXml" ds:itemID="{0F47EEAD-EE5F-472D-8817-BCC4B9A56902}"/>
</file>

<file path=customXml/itemProps3.xml><?xml version="1.0" encoding="utf-8"?>
<ds:datastoreItem xmlns:ds="http://schemas.openxmlformats.org/officeDocument/2006/customXml" ds:itemID="{99C4ED23-CC88-43C6-9DAB-D507EA9FE584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