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A1EFC-DC19-8E05-B950-3AABAD872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BB8D0C-D40E-5DE7-C26C-E3C404EC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BEB7B-3FB6-6619-6899-5FCF8A80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49F519-31CB-EECE-0476-CEB54C19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3FC37-D51E-D36B-E09C-DF49F47B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3563-3E79-8FD5-5CFE-39D94B7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320850-BC45-8A10-FAF7-532E1D2E9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CB7A5-5714-9E5F-CF4B-38F9FF59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1F694A-ACFA-6FDF-0066-F5F552D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DAC4C-7AD5-A0D6-FFCE-494651C6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4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2335BD-D474-E361-BA2B-CC9A1AF32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04C9FD-A854-ECCE-8480-F7A037A4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D9E13-989C-01B0-E037-906740FB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22A25-407C-FF99-B240-CB291348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CECDF-87B6-FA4B-0CB8-28A5E934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292B-B625-7E64-FA60-5872A37D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03C2-049E-5BCA-CE0C-5D57FF53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312B1-5954-B3BB-2AAA-1E7E62B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86A73-B6F3-686C-56D7-80CCD9B5B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2584A-BF2F-BD04-2F68-4F45892B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01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A2890-2D37-AE95-3A22-DA809CAB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1C371-BECA-E156-1404-998E5CDC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511CC-9306-2928-2096-E59965B2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602F65-8439-B37B-5A82-57B5B170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CE26D-C9C6-C4B0-0D09-3C107462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0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88C2C-AEAF-16AB-7089-99E551E2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BA9A1-C3CB-A873-2833-1ECCA7643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9CE3-6315-B6A5-19D2-8AB2F5E4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E6363-A11D-FD34-39EA-0DCC1EE3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27586-4001-D69F-14EC-3A1AA6F8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0FC3B-0369-E9F7-281E-6E5F6129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22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589-151F-E2E9-3E6A-D1456D01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3CE2A-2091-45CA-8678-FD7ADFC8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E94EF6-1699-7997-947F-8270B32B4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AB98FD-6967-F3A7-4886-8B4D4554A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EF5D6C-0350-FBA5-35B0-03B211AE4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C15A48-1D21-8752-BAF8-22706F0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11A4F-04D8-6EEE-DE88-6F965E70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D7311-396B-77C5-5975-202BBBA5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0823-B835-4603-B966-FA2308A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2C304-03B5-54C2-77D5-DBA50C7A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8C26E-1203-8798-B75D-7ECDC632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1CFCE-9FC0-1BE5-06F6-D6442544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9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EFD8B9-3292-3DA7-573A-7883D842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9159CF-C76C-2599-EA92-60B58C86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D41F6-5D0E-DDBE-B8B9-6377A912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9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5E18-CBA2-AC47-EE3E-9ECD607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3B70-920D-443D-3174-BD1179EC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59D28-731D-8CB6-46C3-BF0A51D06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2CECD-6AA1-156A-D079-5F9B60F8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B89A7-B8DA-D81D-9635-4FDA3E0E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703B7D-53F3-770B-B652-7185DB2A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0FD1E-B980-FE2A-991C-A91601F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AA41BD-43D8-FA0E-F6AA-F28902EF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03AFA-3FB3-E288-A690-45256B6C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F9126-5A80-4D21-D87F-1193CCD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24652-143D-030D-9559-3C973655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5C33A-26F0-76F6-3237-6FD52544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3592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CFBF-882E-2E9A-A42B-2F7B2444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6B345-4B7F-9904-8710-0FCF6FF32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04737-3216-9DF8-761D-4714F00A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994E-AF5C-42AF-9BD8-04FD134B55DF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ED78B0-22A5-CF4B-FA48-F79C51F46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2F626-4812-0923-F8BB-80963B15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D6AA-2968-416E-AE12-1F535AC148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1FE88-DB01-6176-F010-49249D0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709E87-C282-F5E0-201D-3E61D7FD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3351" flipV="1">
            <a:off x="2343833" y="3593443"/>
            <a:ext cx="2330023" cy="251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614B82-F5F1-5DAD-D957-3F713C0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67" r="13666"/>
          <a:stretch/>
        </p:blipFill>
        <p:spPr>
          <a:xfrm rot="2384338">
            <a:off x="7106109" y="3762544"/>
            <a:ext cx="2018721" cy="2180036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77DE8-A8A3-CE7F-1672-0DA4B2158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414" y="2351206"/>
            <a:ext cx="1379255" cy="1379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6E2AD-A562-C1A3-8A6B-B3B0A188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1"/>
          <a:stretch/>
        </p:blipFill>
        <p:spPr>
          <a:xfrm>
            <a:off x="0" y="3688585"/>
            <a:ext cx="12192000" cy="3121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44ABAF-F809-FF85-FA45-E9EF353B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r="2906"/>
          <a:stretch/>
        </p:blipFill>
        <p:spPr>
          <a:xfrm>
            <a:off x="531573" y="3429000"/>
            <a:ext cx="2651781" cy="28123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19D7E7-A5F9-C918-7FD3-46923A3B5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773" y="4898624"/>
            <a:ext cx="1383024" cy="1379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3D3B5-E88B-F8EB-EA82-3C02B2EB6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574" y="4017830"/>
            <a:ext cx="2505236" cy="25052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8E7285-7310-BED1-92A2-875C51B83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2571"/>
            <a:ext cx="890169" cy="770308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649" y="3328371"/>
            <a:ext cx="28289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44427 0.018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27 0.01899 L 0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 L -2.5E-6 3.7037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1 L -0.00052 0.00394 C -0.00013 -0.00532 -0.00013 -0.01412 0.00091 -0.02291 C 0.00117 -0.025 0.00247 -0.02615 0.00313 -0.028 C 0.00378 -0.02986 0.00417 -0.03171 0.00456 -0.03333 C 0.00508 -0.03773 0.00547 -0.04212 0.00612 -0.04652 C 0.00677 -0.05115 0.00781 -0.05532 0.00833 -0.05972 C 0.00898 -0.06504 0.00938 -0.07037 0.00977 -0.07569 C 0.01003 -0.0787 0.01029 -0.08171 0.01055 -0.08495 C 0.01081 -0.0875 0.01107 -0.09004 0.01133 -0.09282 C 0.01185 -0.09907 0.01211 -0.1081 0.01354 -0.11388 L 0.01654 -0.12592 C 0.0181 -0.1405 0.01576 -0.12476 0.0194 -0.13773 C 0.02044 -0.14097 0.02096 -0.14467 0.02174 -0.14837 C 0.0224 -0.15138 0.02318 -0.15439 0.02396 -0.1574 C 0.0332 -0.19259 0.02396 -0.15833 0.03203 -0.18263 C 0.03372 -0.1875 0.03529 -0.19513 0.03724 -0.19976 C 0.04401 -0.21504 0.03581 -0.19143 0.04466 -0.21435 C 0.04609 -0.21805 0.04688 -0.22245 0.04844 -0.22615 C 0.04961 -0.22916 0.05156 -0.23125 0.05286 -0.23402 C 0.0543 -0.23703 0.05534 -0.24027 0.05664 -0.24328 C 0.05755 -0.2456 0.05859 -0.24768 0.05951 -0.25 C 0.06042 -0.25208 0.06094 -0.25439 0.06185 -0.25648 C 0.06289 -0.25925 0.06432 -0.2618 0.06549 -0.26435 C 0.06654 -0.26689 0.06732 -0.2699 0.06849 -0.27245 C 0.0707 -0.27731 0.08177 -0.30138 0.08477 -0.30416 C 0.08633 -0.30532 0.08789 -0.30625 0.08932 -0.3081 C 0.09219 -0.31157 0.09427 -0.31736 0.0974 -0.3199 C 0.09961 -0.32175 0.10195 -0.32337 0.10417 -0.32523 C 0.1056 -0.32638 0.10703 -0.328 0.10859 -0.32916 C 0.11029 -0.33032 0.11198 -0.33101 0.1138 -0.33171 C 0.11797 -0.33356 0.12214 -0.33541 0.12643 -0.33703 C 0.12786 -0.33842 0.12943 -0.33958 0.13086 -0.34097 C 0.13255 -0.34282 0.13424 -0.34467 0.13607 -0.34629 C 0.13828 -0.34837 0.14049 -0.34976 0.14271 -0.35162 C 0.14883 -0.35671 0.14596 -0.35532 0.15313 -0.35949 C 0.15404 -0.35995 0.15964 -0.36296 0.16133 -0.36342 C 0.1651 -0.36481 0.16797 -0.36504 0.17174 -0.36736 C 0.18503 -0.37638 0.16862 -0.37175 0.18945 -0.37407 C 0.19102 -0.37453 0.19258 -0.37453 0.19401 -0.37546 C 0.19505 -0.37592 0.19583 -0.37754 0.19688 -0.378 C 0.19935 -0.37893 0.20195 -0.37893 0.20443 -0.37939 C 0.20534 -0.37986 0.20625 -0.38078 0.20729 -0.38055 C 0.22148 -0.37962 0.21849 -0.38194 0.22448 -0.37662 L 0.22448 -0.37638 L 0.22448 -0.37662 " pathEditMode="relative" rAng="0" ptsTypes="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9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2.96296E-6 L 0.10807 0.1886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5742 -0.1590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9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07 0.18865 L 0.0207 -0.08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1381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59259E-6 L 0.03841 -0.1634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0.0875 L -0.00573 -0.11806 C -0.0112 -0.125 -0.0194 -0.12848 -0.02787 -0.12848 C -0.03763 -0.12848 -0.04557 -0.125 -0.05104 -0.11806 L -0.07695 -0.0875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95 -0.0875 L -0.05313 -0.11574 C -0.04831 -0.12199 -0.04089 -0.12523 -0.03294 -0.12523 C -0.02396 -0.12523 -0.01693 -0.12199 -0.01185 -0.11574 L 0.01211 -0.0875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45902 L 0.13646 -0.40115 C 0.11367 -0.3905 0.08841 -0.36018 0.06823 -0.31828 C 0.04505 -0.26967 0.03177 -0.22314 0.02891 -0.18078 L 0.01211 0.01737 " pathEditMode="relative" rAng="18660000" ptsTypes="AAAAA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18</cp:revision>
  <dcterms:created xsi:type="dcterms:W3CDTF">2024-11-25T23:25:13Z</dcterms:created>
  <dcterms:modified xsi:type="dcterms:W3CDTF">2024-11-28T22:53:56Z</dcterms:modified>
</cp:coreProperties>
</file>