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185" y="3147060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2024-04-26T07:13:00Z</dcterms:created>
  <dcterms:modified xsi:type="dcterms:W3CDTF">2024-10-30T11:26:16Z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