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569" y="3733996"/>
            <a:ext cx="21907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