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75"/>
  </p:normalViewPr>
  <p:slideViewPr>
    <p:cSldViewPr snapToGrid="0">
      <p:cViewPr varScale="1">
        <p:scale>
          <a:sx n="94" d="100"/>
          <a:sy n="94" d="100"/>
        </p:scale>
        <p:origin x="2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бражение выглядит как Красочность, Сирень, размытие, пастельный&#10;&#10;Автоматически созданное описание">
            <a:extLst>
              <a:ext uri="{FF2B5EF4-FFF2-40B4-BE49-F238E27FC236}">
                <a16:creationId xmlns:a16="http://schemas.microsoft.com/office/drawing/2014/main" id="{AB243CF2-8E59-18E3-EA8E-3539C742F4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64" y="-24126"/>
            <a:ext cx="12204463" cy="690239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15197" y="-221491"/>
            <a:ext cx="5236950" cy="7426159"/>
          </a:xfrm>
          <a:prstGeom prst="rect">
            <a:avLst/>
          </a:prstGeom>
          <a:effectLst>
            <a:glow rad="372631">
              <a:schemeClr val="bg1">
                <a:alpha val="83910"/>
              </a:schemeClr>
            </a:glow>
          </a:effectLst>
        </p:spPr>
      </p:pic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5280979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345" y="-24126"/>
            <a:ext cx="1082123" cy="1082123"/>
          </a:xfrm>
          <a:prstGeom prst="rect">
            <a:avLst/>
          </a:prstGeom>
        </p:spPr>
      </p:pic>
      <p:cxnSp>
        <p:nvCxnSpPr>
          <p:cNvPr id="6" name="Пряма зі стрілкою 5">
            <a:extLst>
              <a:ext uri="{FF2B5EF4-FFF2-40B4-BE49-F238E27FC236}">
                <a16:creationId xmlns:a16="http://schemas.microsoft.com/office/drawing/2014/main" id="{BBA2AEB7-403A-F817-76DB-A7F2EF6F048D}"/>
              </a:ext>
            </a:extLst>
          </p:cNvPr>
          <p:cNvCxnSpPr>
            <a:cxnSpLocks/>
          </p:cNvCxnSpPr>
          <p:nvPr/>
        </p:nvCxnSpPr>
        <p:spPr>
          <a:xfrm>
            <a:off x="6759265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3B220A1-23D3-748D-31E5-85030C0831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9" r="28531"/>
          <a:stretch/>
        </p:blipFill>
        <p:spPr>
          <a:xfrm rot="6220873" flipH="1">
            <a:off x="4273586" y="752477"/>
            <a:ext cx="763912" cy="24197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2AFCD86-CA26-786C-0092-69A41CFB6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4" r="37895"/>
          <a:stretch/>
        </p:blipFill>
        <p:spPr>
          <a:xfrm rot="15430611">
            <a:off x="7231403" y="1037209"/>
            <a:ext cx="735165" cy="2419727"/>
          </a:xfrm>
          <a:prstGeom prst="rect">
            <a:avLst/>
          </a:prstGeom>
        </p:spPr>
      </p:pic>
      <p:cxnSp>
        <p:nvCxnSpPr>
          <p:cNvPr id="51" name="Пряма зі стрілкою 50">
            <a:extLst>
              <a:ext uri="{FF2B5EF4-FFF2-40B4-BE49-F238E27FC236}">
                <a16:creationId xmlns:a16="http://schemas.microsoft.com/office/drawing/2014/main" id="{93F85BBD-0D6F-36E6-0723-64AC13340E1E}"/>
              </a:ext>
            </a:extLst>
          </p:cNvPr>
          <p:cNvCxnSpPr>
            <a:cxnSpLocks/>
          </p:cNvCxnSpPr>
          <p:nvPr/>
        </p:nvCxnSpPr>
        <p:spPr>
          <a:xfrm>
            <a:off x="5141437" y="3961782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зі стрілкою 56">
            <a:extLst>
              <a:ext uri="{FF2B5EF4-FFF2-40B4-BE49-F238E27FC236}">
                <a16:creationId xmlns:a16="http://schemas.microsoft.com/office/drawing/2014/main" id="{4F3B5299-7F6E-72E8-09A4-C189F0350B62}"/>
              </a:ext>
            </a:extLst>
          </p:cNvPr>
          <p:cNvCxnSpPr>
            <a:cxnSpLocks/>
          </p:cNvCxnSpPr>
          <p:nvPr/>
        </p:nvCxnSpPr>
        <p:spPr>
          <a:xfrm>
            <a:off x="5202803" y="4958244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DDC6D32-4008-BC36-A675-EC3B414F4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5" r="31543"/>
          <a:stretch/>
        </p:blipFill>
        <p:spPr>
          <a:xfrm rot="6084928" flipH="1">
            <a:off x="3821620" y="2129100"/>
            <a:ext cx="798056" cy="241972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B3277DD-3292-2312-161C-85709EBA0D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4" r="33847"/>
          <a:stretch/>
        </p:blipFill>
        <p:spPr>
          <a:xfrm rot="15489344">
            <a:off x="7203748" y="2188516"/>
            <a:ext cx="821986" cy="241972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052ED94-D77F-B05D-6B42-A180A0A9FD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3" r="37092"/>
          <a:stretch/>
        </p:blipFill>
        <p:spPr>
          <a:xfrm rot="6569565" flipH="1">
            <a:off x="3926813" y="3298786"/>
            <a:ext cx="707898" cy="241972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DBD890A-B595-1B5B-CF46-95A738B5FE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3" r="35883"/>
          <a:stretch/>
        </p:blipFill>
        <p:spPr>
          <a:xfrm rot="14681358">
            <a:off x="7680766" y="3027932"/>
            <a:ext cx="673984" cy="2419727"/>
          </a:xfrm>
          <a:prstGeom prst="rect">
            <a:avLst/>
          </a:prstGeom>
        </p:spPr>
      </p:pic>
      <p:sp>
        <p:nvSpPr>
          <p:cNvPr id="69" name="Коло: пусте 68">
            <a:extLst>
              <a:ext uri="{FF2B5EF4-FFF2-40B4-BE49-F238E27FC236}">
                <a16:creationId xmlns:a16="http://schemas.microsoft.com/office/drawing/2014/main" id="{7FA4BC94-F688-445E-EACC-71D314C6A836}"/>
              </a:ext>
            </a:extLst>
          </p:cNvPr>
          <p:cNvSpPr/>
          <p:nvPr/>
        </p:nvSpPr>
        <p:spPr>
          <a:xfrm>
            <a:off x="5769938" y="527308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0" name="Коло: пусте 69">
            <a:extLst>
              <a:ext uri="{FF2B5EF4-FFF2-40B4-BE49-F238E27FC236}">
                <a16:creationId xmlns:a16="http://schemas.microsoft.com/office/drawing/2014/main" id="{3BFC23D1-814C-D019-644A-7584A70E8362}"/>
              </a:ext>
            </a:extLst>
          </p:cNvPr>
          <p:cNvSpPr/>
          <p:nvPr/>
        </p:nvSpPr>
        <p:spPr>
          <a:xfrm>
            <a:off x="6662954" y="4790066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1" name="Коло: пусте 70">
            <a:extLst>
              <a:ext uri="{FF2B5EF4-FFF2-40B4-BE49-F238E27FC236}">
                <a16:creationId xmlns:a16="http://schemas.microsoft.com/office/drawing/2014/main" id="{288A919E-0825-62C9-35C2-2142F3849C3C}"/>
              </a:ext>
            </a:extLst>
          </p:cNvPr>
          <p:cNvSpPr/>
          <p:nvPr/>
        </p:nvSpPr>
        <p:spPr>
          <a:xfrm>
            <a:off x="4688846" y="367814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2" name="Коло: пусте 71">
            <a:extLst>
              <a:ext uri="{FF2B5EF4-FFF2-40B4-BE49-F238E27FC236}">
                <a16:creationId xmlns:a16="http://schemas.microsoft.com/office/drawing/2014/main" id="{FBC2AD89-FB84-0882-56B9-FB8B633FE67B}"/>
              </a:ext>
            </a:extLst>
          </p:cNvPr>
          <p:cNvSpPr/>
          <p:nvPr/>
        </p:nvSpPr>
        <p:spPr>
          <a:xfrm>
            <a:off x="4890122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4" name="Коло: пусте 73">
            <a:extLst>
              <a:ext uri="{FF2B5EF4-FFF2-40B4-BE49-F238E27FC236}">
                <a16:creationId xmlns:a16="http://schemas.microsoft.com/office/drawing/2014/main" id="{E4DF2245-7023-0A0B-82E1-82F063DCDD80}"/>
              </a:ext>
            </a:extLst>
          </p:cNvPr>
          <p:cNvSpPr/>
          <p:nvPr/>
        </p:nvSpPr>
        <p:spPr>
          <a:xfrm>
            <a:off x="6744606" y="371092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0B2324-05B6-7D01-8552-651B1FF3E1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335825" y="1766051"/>
            <a:ext cx="772541" cy="2146695"/>
          </a:xfrm>
          <a:prstGeom prst="rect">
            <a:avLst/>
          </a:prstGeom>
        </p:spPr>
      </p:pic>
      <p:sp>
        <p:nvSpPr>
          <p:cNvPr id="75" name="Коло: пусте 74">
            <a:extLst>
              <a:ext uri="{FF2B5EF4-FFF2-40B4-BE49-F238E27FC236}">
                <a16:creationId xmlns:a16="http://schemas.microsoft.com/office/drawing/2014/main" id="{05F8B2F1-95F3-77AB-6239-7281A1F2BE6A}"/>
              </a:ext>
            </a:extLst>
          </p:cNvPr>
          <p:cNvSpPr/>
          <p:nvPr/>
        </p:nvSpPr>
        <p:spPr>
          <a:xfrm>
            <a:off x="6769904" y="3738651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914E96CB-B811-3035-0D6A-5FB4B2FADF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306698" y="1912781"/>
            <a:ext cx="718638" cy="2419727"/>
          </a:xfrm>
          <a:prstGeom prst="rect">
            <a:avLst/>
          </a:prstGeom>
        </p:spPr>
      </p:pic>
      <p:sp>
        <p:nvSpPr>
          <p:cNvPr id="85" name="Коло: пусте 84">
            <a:extLst>
              <a:ext uri="{FF2B5EF4-FFF2-40B4-BE49-F238E27FC236}">
                <a16:creationId xmlns:a16="http://schemas.microsoft.com/office/drawing/2014/main" id="{5F6529C9-EDCA-0BFF-191C-6DA0411EAEF6}"/>
              </a:ext>
            </a:extLst>
          </p:cNvPr>
          <p:cNvSpPr/>
          <p:nvPr/>
        </p:nvSpPr>
        <p:spPr>
          <a:xfrm>
            <a:off x="6672683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6" name="Коло: пусте 85">
            <a:extLst>
              <a:ext uri="{FF2B5EF4-FFF2-40B4-BE49-F238E27FC236}">
                <a16:creationId xmlns:a16="http://schemas.microsoft.com/office/drawing/2014/main" id="{33FC4F42-9AA7-A84F-AF93-D59E106976A1}"/>
              </a:ext>
            </a:extLst>
          </p:cNvPr>
          <p:cNvSpPr/>
          <p:nvPr/>
        </p:nvSpPr>
        <p:spPr>
          <a:xfrm>
            <a:off x="4933070" y="4756747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3" name="Коло: пусте 72">
            <a:extLst>
              <a:ext uri="{FF2B5EF4-FFF2-40B4-BE49-F238E27FC236}">
                <a16:creationId xmlns:a16="http://schemas.microsoft.com/office/drawing/2014/main" id="{E65CF53C-3F3B-D62B-D93C-75CE89046215}"/>
              </a:ext>
            </a:extLst>
          </p:cNvPr>
          <p:cNvSpPr/>
          <p:nvPr/>
        </p:nvSpPr>
        <p:spPr>
          <a:xfrm>
            <a:off x="4693415" y="3685182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cxnSp>
        <p:nvCxnSpPr>
          <p:cNvPr id="88" name="Пряма зі стрілкою 87">
            <a:extLst>
              <a:ext uri="{FF2B5EF4-FFF2-40B4-BE49-F238E27FC236}">
                <a16:creationId xmlns:a16="http://schemas.microsoft.com/office/drawing/2014/main" id="{7768411B-DE76-D60C-C3F2-6284F1D4B147}"/>
              </a:ext>
            </a:extLst>
          </p:cNvPr>
          <p:cNvCxnSpPr>
            <a:cxnSpLocks/>
          </p:cNvCxnSpPr>
          <p:nvPr/>
        </p:nvCxnSpPr>
        <p:spPr>
          <a:xfrm flipH="1">
            <a:off x="6119037" y="3986423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 зі стрілкою 92">
            <a:extLst>
              <a:ext uri="{FF2B5EF4-FFF2-40B4-BE49-F238E27FC236}">
                <a16:creationId xmlns:a16="http://schemas.microsoft.com/office/drawing/2014/main" id="{2149FA05-9D8B-E66B-E1DA-B24E9E83872D}"/>
              </a:ext>
            </a:extLst>
          </p:cNvPr>
          <p:cNvCxnSpPr>
            <a:cxnSpLocks/>
          </p:cNvCxnSpPr>
          <p:nvPr/>
        </p:nvCxnSpPr>
        <p:spPr>
          <a:xfrm>
            <a:off x="5297830" y="3973025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 зі стрілкою 94">
            <a:extLst>
              <a:ext uri="{FF2B5EF4-FFF2-40B4-BE49-F238E27FC236}">
                <a16:creationId xmlns:a16="http://schemas.microsoft.com/office/drawing/2014/main" id="{03423258-9493-4A59-A24E-034829E8DD54}"/>
              </a:ext>
            </a:extLst>
          </p:cNvPr>
          <p:cNvCxnSpPr>
            <a:cxnSpLocks/>
          </p:cNvCxnSpPr>
          <p:nvPr/>
        </p:nvCxnSpPr>
        <p:spPr>
          <a:xfrm flipH="1">
            <a:off x="6119037" y="497628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 зі стрілкою 96">
            <a:extLst>
              <a:ext uri="{FF2B5EF4-FFF2-40B4-BE49-F238E27FC236}">
                <a16:creationId xmlns:a16="http://schemas.microsoft.com/office/drawing/2014/main" id="{274860CB-4FB1-10B2-0DAA-3314DDF4A775}"/>
              </a:ext>
            </a:extLst>
          </p:cNvPr>
          <p:cNvCxnSpPr>
            <a:cxnSpLocks/>
          </p:cNvCxnSpPr>
          <p:nvPr/>
        </p:nvCxnSpPr>
        <p:spPr>
          <a:xfrm>
            <a:off x="5475476" y="497666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Сонце 97">
            <a:extLst>
              <a:ext uri="{FF2B5EF4-FFF2-40B4-BE49-F238E27FC236}">
                <a16:creationId xmlns:a16="http://schemas.microsoft.com/office/drawing/2014/main" id="{FBA59159-AD33-259A-B9DA-6AF68CEB6288}"/>
              </a:ext>
            </a:extLst>
          </p:cNvPr>
          <p:cNvSpPr/>
          <p:nvPr/>
        </p:nvSpPr>
        <p:spPr>
          <a:xfrm>
            <a:off x="6703806" y="4749449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0" name="Сонце 99">
            <a:extLst>
              <a:ext uri="{FF2B5EF4-FFF2-40B4-BE49-F238E27FC236}">
                <a16:creationId xmlns:a16="http://schemas.microsoft.com/office/drawing/2014/main" id="{61AAA763-6303-5F88-224F-9B10668C7EB0}"/>
              </a:ext>
            </a:extLst>
          </p:cNvPr>
          <p:cNvSpPr/>
          <p:nvPr/>
        </p:nvSpPr>
        <p:spPr>
          <a:xfrm>
            <a:off x="5720528" y="5236302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1" name="Сонце 100">
            <a:extLst>
              <a:ext uri="{FF2B5EF4-FFF2-40B4-BE49-F238E27FC236}">
                <a16:creationId xmlns:a16="http://schemas.microsoft.com/office/drawing/2014/main" id="{13153BA5-A928-4E18-21AC-4D28B86DEB3D}"/>
              </a:ext>
            </a:extLst>
          </p:cNvPr>
          <p:cNvSpPr/>
          <p:nvPr/>
        </p:nvSpPr>
        <p:spPr>
          <a:xfrm>
            <a:off x="4610324" y="3600153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2" name="Сонце 101">
            <a:extLst>
              <a:ext uri="{FF2B5EF4-FFF2-40B4-BE49-F238E27FC236}">
                <a16:creationId xmlns:a16="http://schemas.microsoft.com/office/drawing/2014/main" id="{18137718-3200-B1F0-2389-1DD0B91D1426}"/>
              </a:ext>
            </a:extLst>
          </p:cNvPr>
          <p:cNvSpPr/>
          <p:nvPr/>
        </p:nvSpPr>
        <p:spPr>
          <a:xfrm>
            <a:off x="4844738" y="4628268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4" name="Сонце 103">
            <a:extLst>
              <a:ext uri="{FF2B5EF4-FFF2-40B4-BE49-F238E27FC236}">
                <a16:creationId xmlns:a16="http://schemas.microsoft.com/office/drawing/2014/main" id="{E75BF99F-8758-F741-2B21-1D9784693AEE}"/>
              </a:ext>
            </a:extLst>
          </p:cNvPr>
          <p:cNvSpPr/>
          <p:nvPr/>
        </p:nvSpPr>
        <p:spPr>
          <a:xfrm>
            <a:off x="6744117" y="3676866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7E23AE16-B3AA-EA80-DEDD-7AAA06B52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177774" y="2961277"/>
            <a:ext cx="686102" cy="2419727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4AF856AE-8983-BEE4-CE08-F7DA17A73B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21083" y="2950844"/>
            <a:ext cx="859741" cy="241972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13ECBA-1804-A0E4-DA4A-7C706C9EA7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9535253" flipH="1">
            <a:off x="5324285" y="3532972"/>
            <a:ext cx="859741" cy="241972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3C330C-681D-2691-7860-091C37D6F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267021" y="1722604"/>
            <a:ext cx="772541" cy="21466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429984-63D8-9940-95B5-55E20C7CE5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66293" y="3043970"/>
            <a:ext cx="859741" cy="24197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5320FF-2066-52AF-445D-68003AD1DF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459098" y="2065181"/>
            <a:ext cx="718638" cy="24197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E07F2C-C1C8-C09D-4A01-75BD50547C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330174" y="3113677"/>
            <a:ext cx="686102" cy="241972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8C73E75-265B-BD99-4E39-64D52B69C7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747737" y="1639555"/>
            <a:ext cx="774773" cy="24197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3D514C-A50C-9825-66C2-BC4232B41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841386" y="3408918"/>
            <a:ext cx="774773" cy="24197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4E5946D-14A0-3BEE-03F5-DD5E3C3DF1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657523" y="2074141"/>
            <a:ext cx="774773" cy="24197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4AE1778-3AC6-442B-D87F-61FC9242CA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790617" y="3382635"/>
            <a:ext cx="774773" cy="241972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6CC9A62-5151-0683-C68F-7B38AE631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6735814" y="4066886"/>
            <a:ext cx="774773" cy="2419727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92535" y="1627671"/>
            <a:ext cx="3730092" cy="3801238"/>
          </a:xfrm>
          <a:prstGeom prst="rect">
            <a:avLst/>
          </a:prstGeom>
        </p:spPr>
      </p:pic>
      <p:pic>
        <p:nvPicPr>
          <p:cNvPr id="354" name="Picture 353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3932" y="2974408"/>
            <a:ext cx="2895600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0.06806 L 0.00182 0.4840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00716 0.4159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13894 0.0034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14766 -0.01875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1569 -0.0189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0.0375 L -0.18672 0.00996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0"/>
                            </p:stCondLst>
                            <p:childTnLst>
                              <p:par>
                                <p:cTn id="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"/>
                            </p:stCondLst>
                            <p:childTnLst>
                              <p:par>
                                <p:cTn id="12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6000"/>
                            </p:stCondLst>
                            <p:childTnLst>
                              <p:par>
                                <p:cTn id="1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000"/>
                            </p:stCondLst>
                            <p:childTnLst>
                              <p:par>
                                <p:cTn id="1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6000"/>
                            </p:stCondLst>
                            <p:childTnLst>
                              <p:par>
                                <p:cTn id="13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8000"/>
                            </p:stCondLst>
                            <p:childTnLst>
                              <p:par>
                                <p:cTn id="1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8000"/>
                            </p:stCondLst>
                            <p:childTnLst>
                              <p:par>
                                <p:cTn id="1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8000"/>
                            </p:stCondLst>
                            <p:childTnLst>
                              <p:par>
                                <p:cTn id="14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000"/>
                            </p:stCondLst>
                            <p:childTnLst>
                              <p:par>
                                <p:cTn id="19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0862 -0.00833 " pathEditMode="relative" rAng="0" ptsTypes="AA">
                                      <p:cBhvr>
                                        <p:cTn id="19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4000"/>
                            </p:stCondLst>
                            <p:childTnLst>
                              <p:par>
                                <p:cTn id="2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4000"/>
                            </p:stCondLst>
                            <p:childTnLst>
                              <p:par>
                                <p:cTn id="20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05117 -0.0088 " pathEditMode="relative" rAng="0" ptsTypes="AA">
                                      <p:cBhvr>
                                        <p:cTn id="2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8000"/>
                            </p:stCondLst>
                            <p:childTnLst>
                              <p:par>
                                <p:cTn id="2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8000"/>
                            </p:stCondLst>
                            <p:childTnLst>
                              <p:par>
                                <p:cTn id="2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-0.07227 -0.00996 " pathEditMode="relative" rAng="0" ptsTypes="AA">
                                      <p:cBhvr>
                                        <p:cTn id="2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4000"/>
                            </p:stCondLst>
                            <p:childTnLst>
                              <p:par>
                                <p:cTn id="24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-0.06836 -0.00347 " pathEditMode="relative" rAng="0" ptsTypes="AA">
                                      <p:cBhvr>
                                        <p:cTn id="2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16000"/>
                            </p:stCondLst>
                            <p:childTnLst>
                              <p:par>
                                <p:cTn id="2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16000"/>
                            </p:stCondLst>
                            <p:childTnLst>
                              <p:par>
                                <p:cTn id="2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5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4 -0.02422 0.0662 -0.02343 0.06088 C -0.02161 0.04676 -0.01953 0.02476 -0.01849 0.01088 C -0.01705 -0.00903 -0.01666 -0.02061 -0.01601 -0.04028 C -0.01523 -0.06713 -0.01445 -0.09422 -0.01367 -0.12107 C -0.01328 -0.10625 -0.01328 -0.09167 -0.01276 -0.07709 C -0.0125 -0.06736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28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2000"/>
                            </p:stCondLst>
                            <p:childTnLst>
                              <p:par>
                                <p:cTn id="2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2000"/>
                            </p:stCondLst>
                            <p:childTnLst>
                              <p:par>
                                <p:cTn id="2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2000"/>
                            </p:stCondLst>
                            <p:childTnLst>
                              <p:par>
                                <p:cTn id="2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4 0.07268 L -0.02514 0.07292 C -0.02486 0.05995 -0.02343 -0.0162 -0.02343 -0.02569 C -0.02343 -0.10648 -0.022 -0.08588 -0.02514 -0.12384 C -0.02565 -0.10741 -0.02669 -0.09074 -0.02669 -0.07407 C -0.02695 -0.02384 -0.02709 0.02662 -0.02591 0.07708 C -0.02578 0.08264 -0.02421 0.0662 -0.02343 0.06088 C -0.02161 0.04676 -0.01953 0.02477 -0.01848 0.01088 C -0.01705 -0.00903 -0.01666 -0.0206 -0.01601 -0.04028 C -0.01523 -0.06713 -0.01445 -0.09421 -0.01367 -0.12107 C -0.01328 -0.10625 -0.01328 -0.09167 -0.01276 -0.07708 C -0.01249 -0.06736 -0.01171 -0.06551 -0.01119 -0.05648 C -0.0108 -0.05162 -0.01054 -0.04676 -0.01028 -0.0419 C -0.01002 -0.0169 -0.01002 0.0081 -0.0095 0.03287 C -0.00937 0.03796 -0.00898 0.04282 -0.00872 0.04768 C -0.00781 0.06574 -0.00794 0.06088 -0.00794 0.07106 L -0.00794 0.0713 " pathEditMode="relative" rAng="0" ptsTypes="AAAAAAAAAAAAAAAAA">
                                      <p:cBhvr>
                                        <p:cTn id="29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4000"/>
                            </p:stCondLst>
                            <p:childTnLst>
                              <p:par>
                                <p:cTn id="3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4000"/>
                            </p:stCondLst>
                            <p:childTnLst>
                              <p:par>
                                <p:cTn id="30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6 -0.10741 -0.0267 -0.09075 -0.0267 -0.07408 C -0.02696 -0.02385 -0.02709 0.02662 -0.02592 0.07708 C -0.02579 0.08263 -0.02422 0.0662 -0.02344 0.06087 C -0.02162 0.04675 -0.01954 0.02476 -0.01849 0.01087 C -0.01706 -0.00903 -0.01667 -0.02061 -0.01602 -0.04028 C -0.01524 -0.06713 -0.01446 -0.09422 -0.01368 -0.12107 C -0.01329 -0.10625 -0.01329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0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6000"/>
                            </p:stCondLst>
                            <p:childTnLst>
                              <p:par>
                                <p:cTn id="30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6000"/>
                            </p:stCondLst>
                            <p:childTnLst>
                              <p:par>
                                <p:cTn id="3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3 -0.02422 0.0662 -0.02343 0.06088 C -0.02161 0.04676 -0.01953 0.02476 -0.01849 0.01088 C -0.01705 -0.00903 -0.01666 -0.02061 -0.01601 -0.04028 C -0.01523 -0.06713 -0.01445 -0.09422 -0.01367 -0.12107 C -0.01328 -0.10625 -0.01328 -0.09167 -0.01276 -0.07709 C -0.0125 -0.06737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8000"/>
                            </p:stCondLst>
                            <p:childTnLst>
                              <p:par>
                                <p:cTn id="3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8000"/>
                            </p:stCondLst>
                            <p:childTnLst>
                              <p:par>
                                <p:cTn id="3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8000"/>
                            </p:stCondLst>
                            <p:childTnLst>
                              <p:par>
                                <p:cTn id="3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9 L -0.02513 0.07292 C -0.02486 0.05996 -0.02343 -0.0162 -0.02343 -0.02569 C -0.02343 -0.10648 -0.022 -0.08588 -0.02513 -0.12384 C -0.02565 -0.1074 -0.02669 -0.09074 -0.02669 -0.07407 C -0.02695 -0.02384 -0.02708 0.02662 -0.02591 0.07709 C -0.02578 0.08264 -0.02421 0.06621 -0.02343 0.06088 C -0.02161 0.04676 -0.01953 0.02477 -0.01848 0.01088 C -0.01705 -0.00902 -0.01666 -0.0206 -0.01601 -0.04027 C -0.01523 -0.06713 -0.01445 -0.09421 -0.01367 -0.12106 C -0.01328 -0.10625 -0.01328 -0.09166 -0.01276 -0.07708 C -0.0125 -0.06736 -0.01171 -0.0655 -0.01119 -0.05648 C -0.0108 -0.05162 -0.01054 -0.04675 -0.01028 -0.04189 C -0.01002 -0.01689 -0.01002 0.00811 -0.0095 0.03287 C -0.00937 0.03797 -0.00898 0.04283 -0.00872 0.04769 C -0.00781 0.06575 -0.00794 0.06088 -0.00794 0.07107 L -0.00794 0.0713 " pathEditMode="relative" rAng="0" ptsTypes="AAAAAAAAAAAAAAAAA">
                                      <p:cBhvr>
                                        <p:cTn id="3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9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4" grpId="0" animBg="1"/>
      <p:bldP spid="74" grpId="1" animBg="1"/>
      <p:bldP spid="75" grpId="0" animBg="1"/>
      <p:bldP spid="75" grpId="1" animBg="1"/>
      <p:bldP spid="85" grpId="0" animBg="1"/>
      <p:bldP spid="85" grpId="1" animBg="1"/>
      <p:bldP spid="86" grpId="0" animBg="1"/>
      <p:bldP spid="86" grpId="1" animBg="1"/>
      <p:bldP spid="73" grpId="0" animBg="1"/>
      <p:bldP spid="73" grpId="1" animBg="1"/>
      <p:bldP spid="98" grpId="0" animBg="1"/>
      <p:bldP spid="98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4" grpId="0" animBg="1"/>
      <p:bldP spid="10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AF8691A-1A46-4CF9-874E-61F7C2A1F949}"/>
</file>

<file path=customXml/itemProps2.xml><?xml version="1.0" encoding="utf-8"?>
<ds:datastoreItem xmlns:ds="http://schemas.openxmlformats.org/officeDocument/2006/customXml" ds:itemID="{3C22D73C-0DB3-441D-B3C1-C9A939DA6FD8}"/>
</file>

<file path=customXml/itemProps3.xml><?xml version="1.0" encoding="utf-8"?>
<ds:datastoreItem xmlns:ds="http://schemas.openxmlformats.org/officeDocument/2006/customXml" ds:itemID="{4968890A-865F-4363-851B-047575510CD2}"/>
</file>

<file path=docProps/app.xml><?xml version="1.0" encoding="utf-8"?>
<Properties xmlns="http://schemas.openxmlformats.org/officeDocument/2006/extended-properties" xmlns:vt="http://schemas.openxmlformats.org/officeDocument/2006/docPropsVTypes">
  <TotalTime>666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Марианна Сита</cp:lastModifiedBy>
  <cp:revision>43</cp:revision>
  <dcterms:created xsi:type="dcterms:W3CDTF">2024-04-22T13:52:03Z</dcterms:created>
  <dcterms:modified xsi:type="dcterms:W3CDTF">2024-12-14T01:14:59Z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