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6773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9410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380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56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985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6967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590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280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482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107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42910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06259-CC8C-4C5E-942E-FFD2AB36F87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63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Рисунок 20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866" y="-297"/>
            <a:ext cx="12235732" cy="6858594"/>
          </a:xfrm>
          <a:prstGeom prst="rect">
            <a:avLst/>
          </a:prstGeom>
        </p:spPr>
      </p:pic>
      <p:grpSp>
        <p:nvGrpSpPr>
          <p:cNvPr id="2049" name="Группа 2048"/>
          <p:cNvGrpSpPr/>
          <p:nvPr/>
        </p:nvGrpSpPr>
        <p:grpSpPr>
          <a:xfrm>
            <a:off x="7753013" y="904559"/>
            <a:ext cx="4393709" cy="4393709"/>
            <a:chOff x="7438688" y="2276159"/>
            <a:chExt cx="4393709" cy="4393709"/>
          </a:xfrm>
        </p:grpSpPr>
        <p:pic>
          <p:nvPicPr>
            <p:cNvPr id="2048" name="Рисунок 204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38688" y="2276159"/>
              <a:ext cx="4393709" cy="4393709"/>
            </a:xfrm>
            <a:prstGeom prst="rect">
              <a:avLst/>
            </a:prstGeom>
          </p:spPr>
        </p:pic>
        <p:pic>
          <p:nvPicPr>
            <p:cNvPr id="61" name="Picture 4" descr="https://berserkon.com/images/blueberries-clipart-7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47913">
              <a:off x="8348193" y="5203147"/>
              <a:ext cx="1027950" cy="1069441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</p:spPr>
        </p:pic>
        <p:pic>
          <p:nvPicPr>
            <p:cNvPr id="62" name="Picture 28" descr="https://galerey-room.ru/images/202830_1383931710.pn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11735">
              <a:off x="10516565" y="3968281"/>
              <a:ext cx="1124622" cy="1009460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</p:spPr>
        </p:pic>
        <p:pic>
          <p:nvPicPr>
            <p:cNvPr id="63" name="Picture 24" descr="https://e7.pngegg.com/pngimages/677/827/png-clipart-acorn-acorn-brown-fruit-drawing-illustration-food-scrat.png"/>
            <p:cNvPicPr/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241" b="96650" l="333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5458" y="2724660"/>
              <a:ext cx="913419" cy="806064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</p:spPr>
        </p:pic>
        <p:pic>
          <p:nvPicPr>
            <p:cNvPr id="64" name="Рисунок 63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457900">
              <a:off x="7516466" y="3756938"/>
              <a:ext cx="1142749" cy="1170784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</p:spPr>
        </p:pic>
        <p:pic>
          <p:nvPicPr>
            <p:cNvPr id="65" name="Picture 22" descr="https://webstockreview.net/images/clipart-face-corn-15.png"/>
            <p:cNvPicPr/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245"/>
            <a:stretch/>
          </p:blipFill>
          <p:spPr bwMode="auto">
            <a:xfrm rot="19768849">
              <a:off x="9826693" y="4912068"/>
              <a:ext cx="905234" cy="1305103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</p:spPr>
        </p:pic>
        <p:pic>
          <p:nvPicPr>
            <p:cNvPr id="66" name="Рисунок 65" descr="https://i.pinimg.com/originals/0f/59/03/0f59032d0f1509d0265ba61c4d62381f.png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024622">
              <a:off x="9671872" y="2631883"/>
              <a:ext cx="1227550" cy="1148893"/>
            </a:xfrm>
            <a:prstGeom prst="rect">
              <a:avLst/>
            </a:prstGeom>
            <a:noFill/>
            <a:ln>
              <a:noFill/>
            </a:ln>
            <a:effectLst>
              <a:glow rad="25400">
                <a:schemeClr val="bg1"/>
              </a:glow>
            </a:effectLst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58343" y="122603"/>
            <a:ext cx="4383404" cy="4328535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4867684" y="1957677"/>
            <a:ext cx="1179137" cy="658389"/>
            <a:chOff x="4867684" y="1957677"/>
            <a:chExt cx="1179137" cy="658389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4867684" y="1957677"/>
              <a:ext cx="1111557" cy="658389"/>
              <a:chOff x="4867684" y="1957677"/>
              <a:chExt cx="1111557" cy="658389"/>
            </a:xfrm>
          </p:grpSpPr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67684" y="2107794"/>
                <a:ext cx="708495" cy="369461"/>
              </a:xfrm>
              <a:prstGeom prst="rect">
                <a:avLst/>
              </a:prstGeom>
              <a:effectLst>
                <a:glow rad="25400">
                  <a:schemeClr val="bg1"/>
                </a:glow>
              </a:effectLst>
            </p:spPr>
          </p:pic>
          <p:pic>
            <p:nvPicPr>
              <p:cNvPr id="2070" name="Picture 22" descr="https://udoba.org/sites/default/files/h5p/content/29880/images/image-623ab732e7a15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0852" y="1957677"/>
                <a:ext cx="658389" cy="658389"/>
              </a:xfrm>
              <a:prstGeom prst="rect">
                <a:avLst/>
              </a:prstGeom>
              <a:noFill/>
              <a:effectLst>
                <a:glow rad="254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" name="Прямоугольник 20"/>
            <p:cNvSpPr/>
            <p:nvPr/>
          </p:nvSpPr>
          <p:spPr>
            <a:xfrm>
              <a:off x="5253270" y="2122271"/>
              <a:ext cx="793551" cy="307777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Крутить</a:t>
              </a:r>
              <a:endParaRPr lang="ru-RU" sz="1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23919" y="4157846"/>
            <a:ext cx="2260507" cy="261003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62119" y="4651739"/>
            <a:ext cx="1306915" cy="2116138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grpSp>
        <p:nvGrpSpPr>
          <p:cNvPr id="56" name="Группа 55"/>
          <p:cNvGrpSpPr/>
          <p:nvPr/>
        </p:nvGrpSpPr>
        <p:grpSpPr>
          <a:xfrm>
            <a:off x="9176493" y="2772218"/>
            <a:ext cx="1111557" cy="658389"/>
            <a:chOff x="4867684" y="1957677"/>
            <a:chExt cx="1111557" cy="658389"/>
          </a:xfrm>
        </p:grpSpPr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867684" y="2107794"/>
              <a:ext cx="708495" cy="369461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pic>
          <p:nvPicPr>
            <p:cNvPr id="59" name="Picture 22" descr="https://udoba.org/sites/default/files/h5p/content/29880/images/image-623ab732e7a15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0852" y="1957677"/>
              <a:ext cx="658389" cy="658389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71" name="Picture 2070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572" y="3730943"/>
            <a:ext cx="30956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1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4400000">
                                      <p:cBhvr>
                                        <p:cTn id="12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4400000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4400000">
                                      <p:cBhvr>
                                        <p:cTn id="22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4400000">
                                      <p:cBhvr>
                                        <p:cTn id="32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42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4400000">
                                      <p:cBhvr>
                                        <p:cTn id="52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4400000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4400000">
                                      <p:cBhvr>
                                        <p:cTn id="62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Вирізає ножицями</dc:title>
  <dc:creator>7390</dc:creator>
  <cp:lastModifiedBy>Администратор</cp:lastModifiedBy>
  <cp:revision>59</cp:revision>
  <dcterms:created xsi:type="dcterms:W3CDTF">2023-05-03T12:47:28Z</dcterms:created>
  <dcterms:modified xsi:type="dcterms:W3CDTF">2024-10-24T07:27:00Z</dcterms:modified>
</cp:coreProperties>
</file>