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57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E93DA-F332-4C1B-9AD2-C14286EFC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8A2669-D753-4CE0-BD71-3D256CFFB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5D9BD3-6A15-4351-80D1-AEFD0DBB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AF081-5FDD-4C4F-9FE2-64FB1A00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976AF3-603E-4F26-80A9-B8616972E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7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A99786-4726-4BF8-B382-E58FFB49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D95345-F950-42A3-9224-645C0A0F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38E725-75C0-4F08-8F5B-EA5A170B1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179B8-0F5D-4035-991F-EDB2914F2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726391-CADA-4E24-89E8-4E0533E3A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2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A8F0C2D-C095-4A72-8784-F1593DD099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E32F77-890E-4B3A-8420-07AAC56D9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52A313-5D71-46ED-B8E7-D6C0C694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A666F0-3F7A-4DBE-BC0D-841A6A5FD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E8069-FA81-4467-8940-02CCEBCE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2B181-E2A6-4433-A1AE-E1D23A9CA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FE269-EE1C-4E94-A0D4-63A10DAB8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865BE-0B46-4CD7-9608-B3005FCDE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0792D-257E-4D8B-B160-D745DE0D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F994D-C4A4-4FF3-A629-6491760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94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E899BB-0ADB-4499-B290-74D4FE0AD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BE3093-F28B-45DD-8FD6-F82DCE179F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38C455-2361-47B6-B8D8-E105E6A9D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054FB-F373-4A5D-83DF-6FD8D366E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8FEBC-3235-43BB-BB53-BEA21635C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9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784BA-23F4-4ECF-A4F7-80DFF6DDE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28CFB7-71C1-4547-96C0-22AB123BD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418F0E-1CA6-4EE9-9B78-BD3D39B96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FCA022-4CAC-44DC-B2AE-FB2F26E2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22435C-4E12-4118-82BE-0C62D6B7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2AEF2C-F8EA-4903-A5EC-3F4A4032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010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59AF3-7172-4F35-8790-B7643D5B8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D4A89-85EE-4348-8018-1E4DE7315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3415F-6229-4BBD-8A19-364DA84D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0AE821-509D-4834-A43C-6F7D03EBC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9883378-90D2-4143-8D93-94DB39BF1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DEDBB0-77B7-41C0-A0C4-E1D9ACA5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F27885-38DC-4DCC-BD51-5BA4E76D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894835-511C-4935-8DB5-697525980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05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EAED6-A682-43B8-92D4-E08B1DE7C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8584B7-07AE-424D-A48F-27D5430A1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8EB05B-F7BC-465E-99CD-959E2405D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759DBB0-BC4E-4307-A08F-E7899E10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72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54BE8D-11A3-4734-BF65-A2DF38D9A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B84548B-B29C-4F5E-9855-E4E9E1ACB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18DAC6-1255-4666-BC42-015BF7E3F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38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3CA74-3955-4622-B7FA-3BF08A2DF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C42E08-877D-44AE-83F9-9B3E16B2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59EE7F-0617-479F-A530-C51F8F38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9D6042-CF2C-4153-8831-07A9A330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D6C008-A4A9-4CBD-87BE-0347EC91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A28D66-4FCF-4739-B813-758C89268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64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78434-CAA2-4003-8F3B-00390227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9A46FD-08CB-4164-BBBA-305C8E7BD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77304F-4448-4B41-8185-4817392B7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9C7F36A-C20C-4278-A23C-5DCBA9DF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0541B6-8D8C-4C01-8FB6-3B8CA745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A6D867-887D-4ECD-AA9C-542A75FEA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051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55B9A-0F5F-4805-961E-DDB42D1C2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FA72C7-F90D-42B8-A273-ABBD682AF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D64F96-7C78-4230-88DD-6D5F1D37B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EFA61-7B1D-4F04-8626-77E24EB2D96C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978B6B-A8D0-489D-88F8-B235A3B58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C72D7-0D7C-419A-849F-90B35BCD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E360B-8A7A-4A22-8E71-FAE7E661C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3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4EECAF-5310-4D83-9EC8-595FDB6CF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FBC72C-6851-4AAE-93C9-CC6B80C9B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11992" r="5774" b="15608"/>
          <a:stretch/>
        </p:blipFill>
        <p:spPr>
          <a:xfrm>
            <a:off x="-108857" y="-29431"/>
            <a:ext cx="8308445" cy="70289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511BE-37FC-4D32-8793-47EB976F8B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9381" r="13174" b="13174"/>
          <a:stretch/>
        </p:blipFill>
        <p:spPr>
          <a:xfrm>
            <a:off x="4614485" y="3032265"/>
            <a:ext cx="3571876" cy="369570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283C924-C119-4617-A6E4-79497C1CA77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5787">
            <a:off x="4186769" y="2365119"/>
            <a:ext cx="1180217" cy="118021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35251F2-2546-437F-B97A-9C7C0D3F9E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704" y="461148"/>
            <a:ext cx="995079" cy="99507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A01DB93-AC54-4389-AB89-EAE03B08A2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409" y="272114"/>
            <a:ext cx="1232471" cy="123247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32EA9A5-19C5-4F61-9C6F-8C071C9B02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1026" y="2541253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D5C7FDC-3D39-42DB-9576-5A931BB32F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764" y="2702468"/>
            <a:ext cx="1324610" cy="13246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C6961319-0452-42D3-8D52-26AAC1EA60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4476" y="3057064"/>
            <a:ext cx="1117948" cy="111794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E607948-B898-4504-976C-59F661FAEF1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63" y="1194854"/>
            <a:ext cx="1085537" cy="108553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6644E51-AB86-4C4F-98CC-AA37AE482F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609" y="1279407"/>
            <a:ext cx="1227087" cy="122708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F0CE717-8616-4E38-854E-EACEAE731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6" t="24507" r="13174" b="13175"/>
          <a:stretch/>
        </p:blipFill>
        <p:spPr>
          <a:xfrm>
            <a:off x="4614485" y="3766549"/>
            <a:ext cx="3571876" cy="2973883"/>
          </a:xfrm>
          <a:prstGeom prst="rect">
            <a:avLst/>
          </a:prstGeom>
          <a:noFill/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608DAB3-8E83-4578-8AD1-0E3BFA3D2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7088" y="575315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5984B63-5817-44BF-A264-2FF27ACEA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2260" y="255055"/>
            <a:ext cx="1800115" cy="180011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98" name="Picture 9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53212" y="2788193"/>
            <a:ext cx="299085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5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7.40741E-7 L 0.41042 0.2071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2082 0.53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2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0.23203 0.237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0.32162 0.5550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2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18 0.19329 L 0.28398 0.1532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07407E-6 L 0.25404 0.4335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9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3793 0.4335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58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3645 0.2349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1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15</cp:revision>
  <dcterms:created xsi:type="dcterms:W3CDTF">2024-11-25T18:09:30Z</dcterms:created>
  <dcterms:modified xsi:type="dcterms:W3CDTF">2024-12-01T20:53:48Z</dcterms:modified>
</cp:coreProperties>
</file>