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6546" y="2800350"/>
            <a:ext cx="21526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