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9" y="3356827"/>
            <a:ext cx="1866899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2B0D9-37C4-4A3E-A838-9F301A39211B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