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962" y="1371238"/>
            <a:ext cx="50196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