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7474A-AE21-4B5F-88B2-A84F033162FA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C951-ACEF-4A90-A131-78351A43421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34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C951-ACEF-4A90-A131-78351A43421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840118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0"/>
            <a:ext cx="1220234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3126051"/>
            <a:ext cx="3870648" cy="387064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744077" y="3923107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6961419" y="4238720"/>
            <a:ext cx="1202881" cy="9056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2886075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2024-10-28T12:13:26Z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</Properties>
</file>