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21.10.2024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r="29451"/>
          <a:stretch>
            <a:fillRect/>
          </a:stretch>
        </p:blipFill>
        <p:spPr>
          <a:xfrm>
            <a:off x="7797506" y="523239"/>
            <a:ext cx="4414784" cy="46444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21840"/>
          <a:stretch>
            <a:fillRect/>
          </a:stretch>
        </p:blipFill>
        <p:spPr>
          <a:xfrm>
            <a:off x="2746536" y="1806035"/>
            <a:ext cx="2303879" cy="13746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5" y="4145451"/>
            <a:ext cx="3814489" cy="183324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128" y="4606200"/>
            <a:ext cx="2449222" cy="1951724"/>
          </a:xfrm>
          <a:prstGeom prst="rect">
            <a:avLst/>
          </a:prstGeom>
        </p:spPr>
      </p:pic>
      <p:sp>
        <p:nvSpPr>
          <p:cNvPr id="8" name="Блок-схема: вузол 7"/>
          <p:cNvSpPr/>
          <p:nvPr/>
        </p:nvSpPr>
        <p:spPr>
          <a:xfrm>
            <a:off x="7597029" y="4390534"/>
            <a:ext cx="1769296" cy="1833241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92"/>
          <a:stretch>
            <a:fillRect/>
          </a:stretch>
        </p:blipFill>
        <p:spPr>
          <a:xfrm>
            <a:off x="7686775" y="4511009"/>
            <a:ext cx="1552692" cy="155419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5859301" y="195221"/>
            <a:ext cx="1508513" cy="141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62" y="297309"/>
            <a:ext cx="1186915" cy="1186915"/>
          </a:xfrm>
          <a:prstGeom prst="rect">
            <a:avLst/>
          </a:prstGeom>
        </p:spPr>
      </p:pic>
      <p:sp>
        <p:nvSpPr>
          <p:cNvPr id="5" name="Блок-схема: вузол 4"/>
          <p:cNvSpPr/>
          <p:nvPr/>
        </p:nvSpPr>
        <p:spPr>
          <a:xfrm>
            <a:off x="5047442" y="4161617"/>
            <a:ext cx="1686640" cy="1648507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12959" y="4277158"/>
            <a:ext cx="1374656" cy="13746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5480107" y="791753"/>
            <a:ext cx="2900837" cy="3809259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1643204" y="473338"/>
            <a:ext cx="2045109" cy="2120139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1968247" y="545293"/>
            <a:ext cx="1541395" cy="1948070"/>
          </a:xfrm>
          <a:prstGeom prst="rect">
            <a:avLst/>
          </a:prstGeom>
          <a:effectLst>
            <a:glow rad="25400">
              <a:schemeClr val="bg1">
                <a:alpha val="40000"/>
              </a:schemeClr>
            </a:glow>
          </a:effectLst>
        </p:spPr>
      </p:pic>
      <p:pic>
        <p:nvPicPr>
          <p:cNvPr id="10" name="Google Shape;86;p1" title="gift4.png">
            <a:extLst>
              <a:ext uri="{FF2B5EF4-FFF2-40B4-BE49-F238E27FC236}">
                <a16:creationId xmlns:a16="http://schemas.microsoft.com/office/drawing/2014/main" id="{F112A4B2-0A81-00CC-9AE8-F2F1110E833F}"/>
              </a:ext>
            </a:extLst>
          </p:cNvPr>
          <p:cNvPicPr preferRelativeResize="0"/>
          <p:nvPr/>
        </p:nvPicPr>
        <p:blipFill>
          <a:blip r:embed="rId15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41" y="3738183"/>
            <a:ext cx="28575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0.35508 -0.14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7" y="-74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1.11111E-6 L 0.0487 0.649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3245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15 L -0.33372 -0.5219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-26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13008 0.4516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2256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1" animBg="1"/>
      <p:bldP spid="4" grpId="1" animBg="1"/>
      <p:bldP spid="5" grpId="1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14</cp:revision>
  <dcterms:created xsi:type="dcterms:W3CDTF">2024-04-17T14:52:00Z</dcterms:created>
  <dcterms:modified xsi:type="dcterms:W3CDTF">2024-10-21T14:54:25Z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3510DA42380E4352B7FDABBDD56B6595_12</vt:lpwstr>
  </property>
  <property fmtid="{D5CDD505-2E9C-101B-9397-08002B2CF9AE}" pid="3" name="KSOProductBuildVer">
    <vt:lpwstr>1033-12.2.0.17119</vt:lpwstr>
  </property>
</Properties>
</file>