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5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4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1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8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6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6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0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927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10982"/>
            <a:ext cx="12209906" cy="685419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102948" y="3288678"/>
            <a:ext cx="4202376" cy="3419023"/>
            <a:chOff x="539552" y="1097160"/>
            <a:chExt cx="4598778" cy="460326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0086" y="114953"/>
            <a:ext cx="3886165" cy="3320170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8" y="2290642"/>
            <a:ext cx="1144481" cy="1144481"/>
          </a:xfrm>
          <a:prstGeom prst="rect">
            <a:avLst/>
          </a:prstGeom>
        </p:spPr>
      </p:pic>
      <p:sp>
        <p:nvSpPr>
          <p:cNvPr id="27" name="Выноска-облако 26"/>
          <p:cNvSpPr/>
          <p:nvPr/>
        </p:nvSpPr>
        <p:spPr>
          <a:xfrm>
            <a:off x="6026139" y="-782"/>
            <a:ext cx="4551477" cy="2211664"/>
          </a:xfrm>
          <a:prstGeom prst="cloudCallout">
            <a:avLst>
              <a:gd name="adj1" fmla="val 38831"/>
              <a:gd name="adj2" fmla="val 765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6984693" y="655622"/>
            <a:ext cx="3537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Натягнiть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мене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вуха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злякає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завiрюха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2" y="1205355"/>
            <a:ext cx="1133711" cy="113371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984693" y="634827"/>
            <a:ext cx="3112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Рятуючись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спеки,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Одягаються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штани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30" y="170062"/>
            <a:ext cx="1092878" cy="109287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224750" y="532853"/>
            <a:ext cx="2622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сосні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росте,</a:t>
            </a:r>
            <a:b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гарно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ховається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голках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37" y="3248908"/>
            <a:ext cx="1243659" cy="124365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107854" y="401921"/>
            <a:ext cx="2978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рофесія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складна,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дитина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знає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Вугілля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шахті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добуває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84693" y="363118"/>
            <a:ext cx="3224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краватка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комірець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обіймати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 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лиш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тоді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бувають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холоди.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84" y="4428782"/>
            <a:ext cx="1142517" cy="11576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61" y="5580557"/>
            <a:ext cx="861024" cy="107357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243751" y="412672"/>
            <a:ext cx="2357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то за сорочка —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рукави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ніврочку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ноги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вбрали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ту сорочку.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9" y="2348829"/>
            <a:ext cx="997346" cy="9973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93" y="1186709"/>
            <a:ext cx="1151060" cy="11510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7" y="147641"/>
            <a:ext cx="1017191" cy="101719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25" y="2377479"/>
            <a:ext cx="1044593" cy="104459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3" y="1221949"/>
            <a:ext cx="1131570" cy="113157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85" y="89837"/>
            <a:ext cx="1131570" cy="1131570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88645" y="2336946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67593" y="2352497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147" y="1221337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683120" y="1211233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51518" y="8348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740" y="12887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31" y="4402735"/>
            <a:ext cx="904193" cy="112740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73" y="3322042"/>
            <a:ext cx="904193" cy="11274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24" y="5625718"/>
            <a:ext cx="1097367" cy="111187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96" y="3380697"/>
            <a:ext cx="1097367" cy="111187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20" y="4416010"/>
            <a:ext cx="1212522" cy="121252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17" y="5541869"/>
            <a:ext cx="1211275" cy="1211275"/>
          </a:xfrm>
          <a:prstGeom prst="rect">
            <a:avLst/>
          </a:prstGeom>
        </p:spPr>
      </p:pic>
      <p:sp>
        <p:nvSpPr>
          <p:cNvPr id="54" name="Скругленный прямоугольник 53"/>
          <p:cNvSpPr/>
          <p:nvPr/>
        </p:nvSpPr>
        <p:spPr>
          <a:xfrm>
            <a:off x="6878375" y="5583232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484968" y="5596320"/>
            <a:ext cx="1381428" cy="10905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93271" y="4432618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048449" y="3325763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453524" y="3303829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69091" y="4464671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686" y="-3206"/>
            <a:ext cx="1195314" cy="111235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45" y="898602"/>
            <a:ext cx="3669991" cy="3759503"/>
          </a:xfrm>
          <a:prstGeom prst="rect">
            <a:avLst/>
          </a:prstGeom>
        </p:spPr>
      </p:pic>
      <p:pic>
        <p:nvPicPr>
          <p:cNvPr id="216" name="Picture 21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81166" y="2972425"/>
            <a:ext cx="3781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build="allAtOnce"/>
      <p:bldP spid="32" grpId="0" build="allAtOnce"/>
      <p:bldP spid="34" grpId="0"/>
      <p:bldP spid="34" grpId="1"/>
      <p:bldP spid="36" grpId="0" build="allAtOnce"/>
      <p:bldP spid="39" grpId="0" build="allAtOnce"/>
      <p:bldP spid="44" grpId="0" animBg="1"/>
      <p:bldP spid="42" grpId="0" animBg="1"/>
      <p:bldP spid="40" grpId="0" animBg="1"/>
      <p:bldP spid="41" grpId="0" animBg="1"/>
      <p:bldP spid="51" grpId="0" animBg="1"/>
      <p:bldP spid="43" grpId="0" animBg="1"/>
      <p:bldP spid="54" grpId="0" animBg="1"/>
      <p:bldP spid="52" grpId="0" animBg="1"/>
      <p:bldP spid="53" grpId="0" animBg="1"/>
      <p:bldP spid="64" grpId="0" animBg="1"/>
      <p:bldP spid="65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06B9B1-2A11-4846-A58A-C4336327F1BE}"/>
</file>

<file path=customXml/itemProps2.xml><?xml version="1.0" encoding="utf-8"?>
<ds:datastoreItem xmlns:ds="http://schemas.openxmlformats.org/officeDocument/2006/customXml" ds:itemID="{8EB67C32-AFCB-4D3A-A3D8-B15C409E223B}"/>
</file>

<file path=customXml/itemProps3.xml><?xml version="1.0" encoding="utf-8"?>
<ds:datastoreItem xmlns:ds="http://schemas.openxmlformats.org/officeDocument/2006/customXml" ds:itemID="{1BB27F6E-6D2C-42FB-802A-283483B4B195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2</cp:revision>
  <dcterms:created xsi:type="dcterms:W3CDTF">2024-12-11T20:28:49Z</dcterms:created>
  <dcterms:modified xsi:type="dcterms:W3CDTF">2024-12-11T20:31:48Z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