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08" y="365866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E6C22E-D24A-4C5D-BB7B-27937145A770}"/>
</file>

<file path=customXml/itemProps2.xml><?xml version="1.0" encoding="utf-8"?>
<ds:datastoreItem xmlns:ds="http://schemas.openxmlformats.org/officeDocument/2006/customXml" ds:itemID="{82ECF46A-87ED-4FB6-9568-6391763D9E7D}"/>
</file>

<file path=customXml/itemProps3.xml><?xml version="1.0" encoding="utf-8"?>
<ds:datastoreItem xmlns:ds="http://schemas.openxmlformats.org/officeDocument/2006/customXml" ds:itemID="{B33EA233-F800-47A1-ADB7-26B1AC55711E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