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819" y="0"/>
            <a:ext cx="12206688" cy="689858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26097" y="-319273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478687" y="3005088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294402" y="2070892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353456" y="3351978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73961D3-EEDA-97FB-0A8B-654B77DBE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66" y="4768289"/>
            <a:ext cx="1861568" cy="1899768"/>
          </a:xfrm>
          <a:prstGeom prst="rect">
            <a:avLst/>
          </a:prstGeom>
          <a:effectLst>
            <a:glow rad="53648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D3361DD-70E8-5A03-BE79-A66B76C56B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22" y="2874008"/>
            <a:ext cx="2047930" cy="208141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47EB93B-6738-A966-C196-3F7139154B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900" y="3094798"/>
            <a:ext cx="1636709" cy="1710063"/>
          </a:xfrm>
          <a:prstGeom prst="rect">
            <a:avLst/>
          </a:prstGeom>
          <a:effectLst>
            <a:glow rad="85652">
              <a:schemeClr val="bg1">
                <a:alpha val="96000"/>
              </a:schemeClr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2834366-B3E5-7C6A-2102-2020977A70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6667" y="4782559"/>
            <a:ext cx="2045491" cy="2090884"/>
          </a:xfrm>
          <a:prstGeom prst="rect">
            <a:avLst/>
          </a:prstGeom>
          <a:effectLst>
            <a:glow rad="122899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23FFEAB-E5D9-D367-F434-0B401C185A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t="1293" r="10885" b="2564"/>
          <a:stretch/>
        </p:blipFill>
        <p:spPr>
          <a:xfrm flipH="1">
            <a:off x="183303" y="4790067"/>
            <a:ext cx="1632151" cy="1988596"/>
          </a:xfrm>
          <a:prstGeom prst="rect">
            <a:avLst/>
          </a:prstGeom>
          <a:effectLst>
            <a:glow rad="75973">
              <a:schemeClr val="bg1"/>
            </a:glow>
          </a:effectLst>
        </p:spPr>
      </p:pic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27FCB22A-7262-F0F7-171F-22DDEECEFD30}"/>
              </a:ext>
            </a:extLst>
          </p:cNvPr>
          <p:cNvSpPr/>
          <p:nvPr/>
        </p:nvSpPr>
        <p:spPr>
          <a:xfrm>
            <a:off x="4394729" y="1065971"/>
            <a:ext cx="3246704" cy="4359213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519FF0B-A1F3-8376-F5C8-345344ECAA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90" y="2359245"/>
            <a:ext cx="2731090" cy="178367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3DEC11C-D0AB-E468-9F3F-1A3B772E8C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3852" y="2065649"/>
            <a:ext cx="2217338" cy="221733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4A69C8E-145E-4154-F0B9-D4453DE884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9657" y="1513246"/>
            <a:ext cx="2886409" cy="288640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577D05F-7C79-6B8F-8929-76EE7EC4DB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636" y="2209662"/>
            <a:ext cx="2031600" cy="193565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9BE711C-6515-212B-4AB9-1CFC78DA03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193" y="2389529"/>
            <a:ext cx="1992110" cy="196799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7268" y="976582"/>
            <a:ext cx="4611460" cy="4699417"/>
          </a:xfrm>
          <a:prstGeom prst="rect">
            <a:avLst/>
          </a:prstGeom>
        </p:spPr>
      </p:pic>
      <p:pic>
        <p:nvPicPr>
          <p:cNvPr id="443" name="Picture 4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79128" y="2914923"/>
            <a:ext cx="154305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2.70833E-6 0.00023 C -0.00365 -0.00069 -0.00729 -0.00255 -0.01094 -0.00185 C -0.06328 0.00579 -0.0737 0.00486 -0.12344 0.05625 C -0.18047 0.11528 -0.15782 0.11528 -0.20339 0.14908 C -0.21341 0.15671 -0.2237 0.1632 -0.23425 0.16667 C -0.24466 0.17014 -0.25534 0.16921 -0.26589 0.17037 L -0.29167 0.17431 L -0.30495 0.18033 L -0.30495 0.18079 L -0.30495 0.17639 " pathEditMode="relative" rAng="0" ptsTypes="AAAAAAAAAAA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7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2755 L -0.01875 0.02778 C -0.02396 0.02523 -0.02917 0.02361 -0.03438 0.02106 C -0.04011 0.01852 -0.04571 0.01435 -0.05157 0.01204 C -0.05886 0.00949 -0.06654 0.0088 -0.07383 0.00741 C -0.08177 0.01481 -0.08998 0.02176 -0.09779 0.03009 C -0.11368 0.04768 -0.11654 0.06088 -0.13633 0.07338 C -0.15586 0.08588 -0.20066 0.10301 -0.22357 0.10926 C -0.23477 0.11227 -0.2461 0.11273 -0.2573 0.11551 C -0.2724 0.11921 -0.28737 0.12454 -0.30248 0.12847 C -0.32904 0.13518 -0.35196 0.13819 -0.37735 0.14861 C -0.3849 0.15185 -0.39245 0.15486 -0.39948 0.16042 C -0.40664 0.16574 -0.41914 0.18079 -0.41914 0.18125 L -0.41914 0.18079 " pathEditMode="relative" rAng="0" ptsTypes="AAAAAAAAAAAAAA">
                                      <p:cBhvr>
                                        <p:cTn id="1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00"/>
                            </p:stCondLst>
                            <p:childTnLst>
                              <p:par>
                                <p:cTn id="16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0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0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000"/>
                            </p:stCondLst>
                            <p:childTnLst>
                              <p:par>
                                <p:cTn id="17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8000"/>
                            </p:stCondLst>
                            <p:childTnLst>
                              <p:par>
                                <p:cTn id="1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8000"/>
                            </p:stCondLst>
                            <p:childTnLst>
                              <p:par>
                                <p:cTn id="19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98 0.05926 L -0.00898 0.05949 C -0.01328 0.05231 -0.01562 0.04005 -0.02109 0.03935 C -0.05364 0.03565 -0.06315 0.06134 -0.07721 0.10671 C -0.08554 0.13403 -0.10351 0.24028 -0.10625 0.26065 C -0.1121 0.30231 -0.1138 0.34583 -0.12122 0.38704 C -0.12447 0.40417 -0.12382 0.42523 -0.13072 0.43889 C -0.13867 0.45463 -0.16171 0.46065 -0.17421 0.4662 C -0.19817 0.45694 -0.18841 0.45787 -0.2039 0.45787 L -0.2039 0.45532 " pathEditMode="relative" rAng="0" ptsTypes="AAAAAAAAAA">
                                      <p:cBhvr>
                                        <p:cTn id="2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3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4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000"/>
                            </p:stCondLst>
                            <p:childTnLst>
                              <p:par>
                                <p:cTn id="2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00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000"/>
                            </p:stCondLst>
                            <p:childTnLst>
                              <p:par>
                                <p:cTn id="26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6000"/>
                            </p:stCondLst>
                            <p:childTnLst>
                              <p:par>
                                <p:cTn id="2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00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000"/>
                            </p:stCondLst>
                            <p:childTnLst>
                              <p:par>
                                <p:cTn id="2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000"/>
                            </p:stCondLst>
                            <p:childTnLst>
                              <p:par>
                                <p:cTn id="28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30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2.08333E-7 0.00023 C -0.00794 0.00046 -0.01602 -0.0007 -0.02383 0.00138 C -0.0737 0.01458 -0.08776 0.02662 -0.13724 0.06365 C -0.15651 0.078 -0.17656 0.09004 -0.19401 0.10949 C -0.2431 0.16458 -0.2556 0.19259 -0.28971 0.25486 C -0.29622 0.28449 -0.3043 0.31319 -0.30924 0.34375 C -0.31068 0.35231 -0.30794 0.36157 -0.30846 0.37037 C -0.30898 0.38819 -0.31029 0.40601 -0.31185 0.42384 C -0.31185 0.4243 -0.31237 0.42384 -0.31263 0.42384 L -0.31263 0.42407 " pathEditMode="relative" rAng="0" ptsTypes="AAAAAAAAAAA">
                                      <p:cBhvr>
                                        <p:cTn id="3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8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2000"/>
                            </p:stCondLst>
                            <p:childTnLst>
                              <p:par>
                                <p:cTn id="3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6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000"/>
                            </p:stCondLst>
                            <p:childTnLst>
                              <p:par>
                                <p:cTn id="3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2000"/>
                            </p:stCondLst>
                            <p:childTnLst>
                              <p:par>
                                <p:cTn id="3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4000"/>
                            </p:stCondLst>
                            <p:childTnLst>
                              <p:par>
                                <p:cTn id="3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4000"/>
                            </p:stCondLst>
                            <p:childTnLst>
                              <p:par>
                                <p:cTn id="3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4000"/>
                            </p:stCondLst>
                            <p:childTnLst>
                              <p:par>
                                <p:cTn id="3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6000"/>
                            </p:stCondLst>
                            <p:childTnLst>
                              <p:par>
                                <p:cTn id="3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6000"/>
                            </p:stCondLst>
                            <p:childTnLst>
                              <p:par>
                                <p:cTn id="3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6000"/>
                            </p:stCondLst>
                            <p:childTnLst>
                              <p:par>
                                <p:cTn id="3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8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8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8000"/>
                            </p:stCondLst>
                            <p:childTnLst>
                              <p:par>
                                <p:cTn id="3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3.95833E-6 0.00023 C -0.01706 0.00139 -0.03425 0.00092 -0.05105 0.00509 C -0.12292 0.02176 -0.18008 0.04676 -0.25105 0.0743 C -0.32592 0.16921 -0.33815 0.16389 -0.38555 0.27685 C -0.39297 0.29491 -0.39948 0.31528 -0.40508 0.33588 C -0.40951 0.35254 -0.41211 0.37037 -0.41537 0.38796 C -0.41875 0.40787 -0.41446 0.40717 -0.41862 0.40717 L -0.4211 0.40717 " pathEditMode="relative" rAng="0" ptsTypes="AAAAAAAAA">
                                      <p:cBhvr>
                                        <p:cTn id="4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55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2000"/>
                            </p:stCondLst>
                            <p:childTnLst>
                              <p:par>
                                <p:cTn id="4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7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4000"/>
                            </p:stCondLst>
                            <p:childTnLst>
                              <p:par>
                                <p:cTn id="4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0" grpId="9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72639E7-425F-4DD7-AE81-5D78FA72AB96}"/>
</file>

<file path=customXml/itemProps2.xml><?xml version="1.0" encoding="utf-8"?>
<ds:datastoreItem xmlns:ds="http://schemas.openxmlformats.org/officeDocument/2006/customXml" ds:itemID="{B202458C-47DE-471C-8807-12D219326A89}"/>
</file>

<file path=customXml/itemProps3.xml><?xml version="1.0" encoding="utf-8"?>
<ds:datastoreItem xmlns:ds="http://schemas.openxmlformats.org/officeDocument/2006/customXml" ds:itemID="{47B073E0-68B9-4C39-9D25-61ED7301BFAE}"/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44</cp:revision>
  <dcterms:created xsi:type="dcterms:W3CDTF">2024-04-22T13:52:03Z</dcterms:created>
  <dcterms:modified xsi:type="dcterms:W3CDTF">2024-12-14T00:22:13Z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