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75"/>
  </p:normalViewPr>
  <p:slideViewPr>
    <p:cSldViewPr snapToGrid="0" showGuides="1">
      <p:cViewPr varScale="1">
        <p:scale>
          <a:sx n="93" d="100"/>
          <a:sy n="93" d="100"/>
        </p:scale>
        <p:origin x="216" y="5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microsoft.com/office/2007/relationships/hdphoto" Target="../media/image9.wdp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microsoft.com/office/2007/relationships/hdphoto" Target="../media/image13.wdp"/><Relationship Id="rId14" Type="http://schemas.openxmlformats.org/officeDocument/2006/relationships/image" Target="../media/image14.png"/><Relationship Id="rId15" Type="http://schemas.microsoft.com/office/2007/relationships/hdphoto" Target="../media/image15.wdp"/><Relationship Id="rId16" Type="http://schemas.openxmlformats.org/officeDocument/2006/relationships/image" Target="../media/image16.png"/><Relationship Id="rId17" Type="http://schemas.microsoft.com/office/2007/relationships/hdphoto" Target="../media/image17.wdp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microsoft.com/office/2007/relationships/hdphoto" Target="../media/image23.wdp"/><Relationship Id="rId24" Type="http://schemas.openxmlformats.org/officeDocument/2006/relationships/image" Target="../media/image24.png"/><Relationship Id="rId25" Type="http://schemas.microsoft.com/office/2007/relationships/hdphoto" Target="../media/image25.wdp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microsoft.com/office/2007/relationships/hdphoto" Target="../media/image28.wdp"/><Relationship Id="rId29" Type="http://schemas.openxmlformats.org/officeDocument/2006/relationships/image" Target="../media/image29.png"/><Relationship Id="rId30" Type="http://schemas.openxmlformats.org/officeDocument/2006/relationships/image" Target="../media/image30.png"/><Relationship Id="rId31" Type="http://schemas.openxmlformats.org/officeDocument/2006/relationships/image" Target="../media/image31.png"/><Relationship Id="rId32" Type="http://schemas.openxmlformats.org/officeDocument/2006/relationships/image" Target="../media/image32.png"/><Relationship Id="rId33" Type="http://schemas.openxmlformats.org/officeDocument/2006/relationships/image" Target="../media/image33.png"/><Relationship Id="rId34" Type="http://schemas.openxmlformats.org/officeDocument/2006/relationships/slideLayout" Target="../slideLayouts/slideLayout7.xml"/><Relationship Id="rId35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77" y="-13638"/>
            <a:ext cx="12234077" cy="6871638"/>
          </a:xfrm>
          <a:prstGeom prst="rect">
            <a:avLst/>
          </a:prstGeom>
        </p:spPr>
      </p:pic>
      <p:sp>
        <p:nvSpPr>
          <p:cNvPr id="16" name="Прямоугольник: скругленные углы 15"/>
          <p:cNvSpPr/>
          <p:nvPr/>
        </p:nvSpPr>
        <p:spPr>
          <a:xfrm>
            <a:off x="141514" y="1111984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: скругленные углы 17"/>
          <p:cNvSpPr/>
          <p:nvPr/>
        </p:nvSpPr>
        <p:spPr>
          <a:xfrm>
            <a:off x="3180423" y="1118696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: скругленные углы 20"/>
          <p:cNvSpPr/>
          <p:nvPr/>
        </p:nvSpPr>
        <p:spPr>
          <a:xfrm>
            <a:off x="6192144" y="1122329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кокон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2942">
            <a:off x="461332" y="1429804"/>
            <a:ext cx="1937318" cy="1937318"/>
          </a:xfrm>
          <a:prstGeom prst="rect">
            <a:avLst/>
          </a:prstGeom>
        </p:spPr>
      </p:pic>
      <p:pic>
        <p:nvPicPr>
          <p:cNvPr id="9" name="гусеница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700320">
            <a:off x="3458712" y="1169960"/>
            <a:ext cx="2456614" cy="2456614"/>
          </a:xfrm>
          <a:prstGeom prst="rect">
            <a:avLst/>
          </a:prstGeom>
        </p:spPr>
      </p:pic>
      <p:pic>
        <p:nvPicPr>
          <p:cNvPr id="11" name="бабочк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925" y="1171826"/>
            <a:ext cx="2439921" cy="2459731"/>
          </a:xfrm>
          <a:prstGeom prst="rect">
            <a:avLst/>
          </a:prstGeom>
        </p:spPr>
      </p:pic>
      <p:pic>
        <p:nvPicPr>
          <p:cNvPr id="13" name="гнезда яйца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62" y="1350230"/>
            <a:ext cx="2439920" cy="2439920"/>
          </a:xfrm>
          <a:prstGeom prst="rect">
            <a:avLst/>
          </a:prstGeom>
        </p:spPr>
      </p:pic>
      <p:grpSp>
        <p:nvGrpSpPr>
          <p:cNvPr id="20" name="гнездо 1"/>
          <p:cNvGrpSpPr/>
          <p:nvPr/>
        </p:nvGrpSpPr>
        <p:grpSpPr>
          <a:xfrm>
            <a:off x="6253158" y="1302329"/>
            <a:ext cx="2522394" cy="2386619"/>
            <a:chOff x="-575132" y="1906346"/>
            <a:chExt cx="3693951" cy="3373073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580" y="2659180"/>
              <a:ext cx="2620239" cy="2620239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99417">
              <a:off x="-574074" y="1905288"/>
              <a:ext cx="2145308" cy="2147424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5678" b="92853" l="35008" r="92779">
                          <a14:backgroundMark x1="47559" y1="40820" x2="47461" y2="47949"/>
                          <a14:backgroundMark x1="47461" y1="47949" x2="44727" y2="40625"/>
                          <a14:backgroundMark x1="44727" y1="40625" x2="46094" y2="37109"/>
                          <a14:backgroundMark x1="48242" y1="39648" x2="51563" y2="50195"/>
                          <a14:backgroundMark x1="51563" y1="50195" x2="46387" y2="55273"/>
                          <a14:backgroundMark x1="46387" y1="55273" x2="41797" y2="47266"/>
                          <a14:backgroundMark x1="41797" y1="47266" x2="47559" y2="36523"/>
                          <a14:backgroundMark x1="49121" y1="54395" x2="47266" y2="45410"/>
                          <a14:backgroundMark x1="47266" y1="45410" x2="35938" y2="43262"/>
                          <a14:backgroundMark x1="35938" y1="43262" x2="31543" y2="52148"/>
                          <a14:backgroundMark x1="35254" y1="48828" x2="44141" y2="47559"/>
                          <a14:backgroundMark x1="41211" y1="51758" x2="39063" y2="60938"/>
                          <a14:backgroundMark x1="39063" y1="60938" x2="35059" y2="66309"/>
                          <a14:backgroundMark x1="38574" y1="62305" x2="42383" y2="55469"/>
                          <a14:backgroundMark x1="42383" y1="55469" x2="44824" y2="53711"/>
                          <a14:backgroundMark x1="72461" y1="74219" x2="64453" y2="67969"/>
                          <a14:backgroundMark x1="64453" y1="67969" x2="65039" y2="59277"/>
                          <a14:backgroundMark x1="65039" y1="59277" x2="82227" y2="49902"/>
                          <a14:backgroundMark x1="82227" y1="49902" x2="83301" y2="64160"/>
                          <a14:backgroundMark x1="83301" y1="64160" x2="78418" y2="71777"/>
                          <a14:backgroundMark x1="78418" y1="71777" x2="72266" y2="72656"/>
                          <a14:backgroundMark x1="62305" y1="47559" x2="78613" y2="41211"/>
                          <a14:backgroundMark x1="78613" y1="41211" x2="65723" y2="39746"/>
                          <a14:backgroundMark x1="65723" y1="39746" x2="64746" y2="409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86" t="28531"/>
            <a:stretch>
              <a:fillRect/>
            </a:stretch>
          </p:blipFill>
          <p:spPr>
            <a:xfrm rot="1956733">
              <a:off x="1273726" y="2563926"/>
              <a:ext cx="1284909" cy="1271666"/>
            </a:xfrm>
            <a:prstGeom prst="rect">
              <a:avLst/>
            </a:prstGeom>
          </p:spPr>
        </p:pic>
      </p:grpSp>
      <p:grpSp>
        <p:nvGrpSpPr>
          <p:cNvPr id="28" name="птенцы 3"/>
          <p:cNvGrpSpPr/>
          <p:nvPr/>
        </p:nvGrpSpPr>
        <p:grpSpPr>
          <a:xfrm>
            <a:off x="3427321" y="1276747"/>
            <a:ext cx="2625805" cy="2680793"/>
            <a:chOff x="5497130" y="2145386"/>
            <a:chExt cx="2953319" cy="2878913"/>
          </a:xfrm>
        </p:grpSpPr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632" y="2659179"/>
              <a:ext cx="2365120" cy="2365120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4871" y="2145386"/>
              <a:ext cx="1755578" cy="1755578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7130" y="2145386"/>
              <a:ext cx="1639529" cy="1639529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2131" y="2847574"/>
              <a:ext cx="1451134" cy="1451134"/>
            </a:xfrm>
            <a:prstGeom prst="rect">
              <a:avLst/>
            </a:prstGeom>
          </p:spPr>
        </p:pic>
      </p:grpSp>
      <p:grpSp>
        <p:nvGrpSpPr>
          <p:cNvPr id="35" name="яца череп 1"/>
          <p:cNvGrpSpPr/>
          <p:nvPr/>
        </p:nvGrpSpPr>
        <p:grpSpPr>
          <a:xfrm>
            <a:off x="3325322" y="1541456"/>
            <a:ext cx="2891153" cy="1856398"/>
            <a:chOff x="4132262" y="1153979"/>
            <a:chExt cx="5827473" cy="3957128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4938" b="95062" l="16088" r="85648">
                          <a14:foregroundMark x1="57986" y1="54938" x2="57986" y2="54938"/>
                          <a14:backgroundMark x1="47106" y1="55247" x2="13773" y2="67130"/>
                          <a14:backgroundMark x1="66435" y1="56019" x2="82639" y2="62191"/>
                          <a14:backgroundMark x1="82639" y1="62191" x2="86343" y2="66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1" t="51961" r="5616" b="-1"/>
            <a:stretch>
              <a:fillRect/>
            </a:stretch>
          </p:blipFill>
          <p:spPr>
            <a:xfrm rot="702044">
              <a:off x="4196664" y="1994099"/>
              <a:ext cx="5763071" cy="2387669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>
                          <a14:foregroundMark x1="27832" y1="35645" x2="27832" y2="35645"/>
                          <a14:foregroundMark x1="50488" y1="29199" x2="50488" y2="29199"/>
                          <a14:foregroundMark x1="71289" y1="35156" x2="71289" y2="35156"/>
                          <a14:backgroundMark x1="15723" y1="58496" x2="44238" y2="77832"/>
                          <a14:backgroundMark x1="44238" y1="77832" x2="74902" y2="68359"/>
                          <a14:backgroundMark x1="74902" y1="64648" x2="36816" y2="69141"/>
                          <a14:backgroundMark x1="36816" y1="69141" x2="35352" y2="68555"/>
                          <a14:backgroundMark x1="34668" y1="66016" x2="34668" y2="66016"/>
                          <a14:backgroundMark x1="39063" y1="66309" x2="45020" y2="67383"/>
                          <a14:backgroundMark x1="75195" y1="63574" x2="86230" y2="55566"/>
                          <a14:backgroundMark x1="86230" y1="55566" x2="87109" y2="48438"/>
                          <a14:backgroundMark x1="79980" y1="71094" x2="86426" y2="64648"/>
                          <a14:backgroundMark x1="74707" y1="71484" x2="40137" y2="78125"/>
                          <a14:backgroundMark x1="40137" y1="78125" x2="30566" y2="77734"/>
                          <a14:backgroundMark x1="28027" y1="74707" x2="29688" y2="79785"/>
                          <a14:backgroundMark x1="89160" y1="58496" x2="71289" y2="65332"/>
                          <a14:backgroundMark x1="85254" y1="44531" x2="88672" y2="47266"/>
                          <a14:backgroundMark x1="14160" y1="45703" x2="12695" y2="60840"/>
                          <a14:backgroundMark x1="12695" y1="60840" x2="13672" y2="64941"/>
                          <a14:backgroundMark x1="15527" y1="44336" x2="9961" y2="48926"/>
                          <a14:backgroundMark x1="72168" y1="63770" x2="72168" y2="637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4402" y="1153979"/>
              <a:ext cx="3723968" cy="3723968"/>
            </a:xfrm>
            <a:prstGeom prst="rect">
              <a:avLst/>
            </a:prstGeom>
          </p:spPr>
        </p:pic>
        <p:pic>
          <p:nvPicPr>
            <p:cNvPr id="34" name="Рисунок 33"/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0031" b="95525" l="14005" r="84722">
                          <a14:foregroundMark x1="53125" y1="60031" x2="61111" y2="66821"/>
                          <a14:foregroundMark x1="61111" y1="66821" x2="63542" y2="72068"/>
                          <a14:foregroundMark x1="65856" y1="71296" x2="84722" y2="700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6" t="56550" r="9723"/>
            <a:stretch>
              <a:fillRect/>
            </a:stretch>
          </p:blipFill>
          <p:spPr>
            <a:xfrm>
              <a:off x="4132262" y="2951538"/>
              <a:ext cx="5036296" cy="2159569"/>
            </a:xfrm>
            <a:prstGeom prst="rect">
              <a:avLst/>
            </a:prstGeom>
            <a:ln>
              <a:noFill/>
            </a:ln>
            <a:effectLst>
              <a:softEdge rad="31750"/>
            </a:effectLst>
          </p:spPr>
        </p:pic>
      </p:grpSp>
      <p:grpSp>
        <p:nvGrpSpPr>
          <p:cNvPr id="43" name="черепашата 2"/>
          <p:cNvGrpSpPr/>
          <p:nvPr/>
        </p:nvGrpSpPr>
        <p:grpSpPr>
          <a:xfrm>
            <a:off x="345541" y="1396717"/>
            <a:ext cx="2381429" cy="1870602"/>
            <a:chOff x="2192352" y="3048479"/>
            <a:chExt cx="2678462" cy="2008846"/>
          </a:xfrm>
        </p:grpSpPr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877" b="89815" l="8681" r="92593">
                          <a14:foregroundMark x1="8681" y1="73611" x2="8681" y2="73611"/>
                          <a14:foregroundMark x1="92593" y1="76080" x2="92593" y2="76080"/>
                          <a14:foregroundMark x1="49190" y1="34259" x2="49190" y2="34259"/>
                          <a14:foregroundMark x1="41898" y1="39506" x2="41898" y2="39506"/>
                          <a14:foregroundMark x1="37384" y1="44444" x2="37384" y2="44444"/>
                          <a14:foregroundMark x1="31366" y1="51698" x2="22454" y2="60957"/>
                          <a14:foregroundMark x1="22454" y1="60957" x2="11458" y2="67901"/>
                          <a14:foregroundMark x1="11458" y1="67901" x2="11111" y2="71451"/>
                          <a14:foregroundMark x1="43056" y1="39043" x2="37500" y2="43981"/>
                          <a14:foregroundMark x1="37500" y1="43981" x2="30208" y2="54630"/>
                          <a14:foregroundMark x1="30208" y1="54630" x2="28819" y2="55401"/>
                          <a14:foregroundMark x1="32407" y1="51235" x2="32407" y2="51235"/>
                          <a14:foregroundMark x1="32407" y1="51080" x2="32407" y2="51080"/>
                          <a14:foregroundMark x1="32407" y1="50463" x2="32407" y2="50463"/>
                          <a14:foregroundMark x1="31134" y1="51080" x2="31134" y2="51080"/>
                          <a14:foregroundMark x1="45255" y1="35648" x2="48264" y2="33179"/>
                          <a14:foregroundMark x1="44213" y1="37346" x2="44213" y2="37346"/>
                          <a14:foregroundMark x1="40856" y1="40432" x2="40856" y2="40432"/>
                          <a14:foregroundMark x1="16435" y1="64198" x2="16435" y2="64198"/>
                          <a14:foregroundMark x1="17014" y1="63580" x2="17014" y2="63580"/>
                          <a14:foregroundMark x1="9144" y1="72685" x2="9144" y2="72685"/>
                          <a14:foregroundMark x1="12037" y1="78858" x2="12037" y2="78858"/>
                          <a14:foregroundMark x1="21412" y1="83951" x2="21412" y2="83951"/>
                          <a14:foregroundMark x1="64352" y1="36574" x2="64352" y2="36574"/>
                          <a14:foregroundMark x1="60648" y1="35340" x2="60648" y2="35340"/>
                          <a14:foregroundMark x1="59722" y1="33179" x2="59722" y2="33179"/>
                          <a14:foregroundMark x1="73611" y1="50772" x2="73611" y2="50772"/>
                          <a14:foregroundMark x1="74190" y1="52006" x2="74190" y2="52006"/>
                          <a14:backgroundMark x1="56481" y1="15741" x2="53588" y2="36883"/>
                          <a14:backgroundMark x1="53588" y1="36883" x2="45602" y2="48920"/>
                          <a14:backgroundMark x1="54745" y1="43210" x2="54745" y2="43210"/>
                          <a14:backgroundMark x1="42593" y1="47531" x2="42593" y2="47531"/>
                          <a14:backgroundMark x1="41551" y1="51235" x2="41551" y2="51235"/>
                          <a14:backgroundMark x1="51389" y1="34877" x2="51389" y2="34877"/>
                          <a14:backgroundMark x1="51852" y1="31327" x2="51852" y2="31327"/>
                          <a14:backgroundMark x1="51389" y1="33333" x2="51389" y2="33333"/>
                          <a14:backgroundMark x1="40162" y1="56481" x2="40162" y2="56481"/>
                          <a14:backgroundMark x1="40162" y1="57099" x2="40162" y2="570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352" y="3048479"/>
              <a:ext cx="2678462" cy="2008846"/>
            </a:xfrm>
            <a:prstGeom prst="rect">
              <a:avLst/>
            </a:prstGeom>
          </p:spPr>
        </p:pic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9558" y="3759732"/>
              <a:ext cx="1097889" cy="1097889"/>
            </a:xfrm>
            <a:prstGeom prst="rect">
              <a:avLst/>
            </a:prstGeom>
          </p:spPr>
        </p:pic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84928" y="3431943"/>
              <a:ext cx="834280" cy="834280"/>
            </a:xfrm>
            <a:prstGeom prst="rect">
              <a:avLst/>
            </a:prstGeom>
          </p:spPr>
        </p:pic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2863" y="3717622"/>
              <a:ext cx="753272" cy="753272"/>
            </a:xfrm>
            <a:prstGeom prst="rect">
              <a:avLst/>
            </a:prstGeom>
          </p:spPr>
        </p:pic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92891" flipH="1">
              <a:off x="3089983" y="3779000"/>
              <a:ext cx="1267065" cy="1267065"/>
            </a:xfrm>
            <a:prstGeom prst="rect">
              <a:avLst/>
            </a:prstGeom>
          </p:spPr>
        </p:pic>
      </p:grpSp>
      <p:pic>
        <p:nvPicPr>
          <p:cNvPr id="45" name="черепаха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820" y="1404686"/>
            <a:ext cx="2376547" cy="2424916"/>
          </a:xfrm>
          <a:prstGeom prst="rect">
            <a:avLst/>
          </a:prstGeom>
        </p:spPr>
      </p:pic>
      <p:pic>
        <p:nvPicPr>
          <p:cNvPr id="47" name="икра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>
                        <a14:foregroundMark x1="58301" y1="23926" x2="55273" y2="24121"/>
                        <a14:foregroundMark x1="47266" y1="23340" x2="47266" y2="23340"/>
                        <a14:foregroundMark x1="48730" y1="23535" x2="47949" y2="23242"/>
                        <a14:foregroundMark x1="47949" y1="23242" x2="49707" y2="23633"/>
                        <a14:foregroundMark x1="47754" y1="23633" x2="45801" y2="23633"/>
                        <a14:foregroundMark x1="49414" y1="23633" x2="49707" y2="23926"/>
                        <a14:foregroundMark x1="58887" y1="24219" x2="58887" y2="24219"/>
                        <a14:foregroundMark x1="58887" y1="24902" x2="59180" y2="24219"/>
                        <a14:foregroundMark x1="54980" y1="24121" x2="54980" y2="24121"/>
                        <a14:foregroundMark x1="59277" y1="24414" x2="59277" y2="25195"/>
                        <a14:backgroundMark x1="11816" y1="53613" x2="26953" y2="63184"/>
                        <a14:backgroundMark x1="26953" y1="63184" x2="56055" y2="70898"/>
                        <a14:backgroundMark x1="56055" y1="70898" x2="68457" y2="68555"/>
                        <a14:backgroundMark x1="73340" y1="66113" x2="82129" y2="59082"/>
                        <a14:backgroundMark x1="84863" y1="57031" x2="90918" y2="45410"/>
                        <a14:backgroundMark x1="90918" y1="45410" x2="88770" y2="37012"/>
                        <a14:backgroundMark x1="88770" y1="37012" x2="75391" y2="31152"/>
                        <a14:backgroundMark x1="75391" y1="31152" x2="75391" y2="31152"/>
                        <a14:backgroundMark x1="73535" y1="29785" x2="72266" y2="26855"/>
                        <a14:backgroundMark x1="33789" y1="27051" x2="20508" y2="31641"/>
                        <a14:backgroundMark x1="20508" y1="31641" x2="12305" y2="39551"/>
                        <a14:backgroundMark x1="12305" y1="39551" x2="11426" y2="42285"/>
                        <a14:backgroundMark x1="37500" y1="24414" x2="45834" y2="23684"/>
                        <a14:backgroundMark x1="59064" y1="24535" x2="65332" y2="25195"/>
                        <a14:backgroundMark x1="50128" y1="23595" x2="55285" y2="24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32" y="1316928"/>
            <a:ext cx="2760515" cy="2760515"/>
          </a:xfrm>
          <a:prstGeom prst="rect">
            <a:avLst/>
          </a:prstGeom>
        </p:spPr>
      </p:pic>
      <p:grpSp>
        <p:nvGrpSpPr>
          <p:cNvPr id="54" name="мальки 2"/>
          <p:cNvGrpSpPr/>
          <p:nvPr/>
        </p:nvGrpSpPr>
        <p:grpSpPr>
          <a:xfrm flipH="1">
            <a:off x="6596822" y="1692122"/>
            <a:ext cx="2056795" cy="1869759"/>
            <a:chOff x="2888472" y="2983863"/>
            <a:chExt cx="1676344" cy="1354220"/>
          </a:xfrm>
        </p:grpSpPr>
        <p:grpSp>
          <p:nvGrpSpPr>
            <p:cNvPr id="53" name="Группа 52"/>
            <p:cNvGrpSpPr/>
            <p:nvPr/>
          </p:nvGrpSpPr>
          <p:grpSpPr>
            <a:xfrm>
              <a:off x="2888472" y="2983863"/>
              <a:ext cx="1676344" cy="1115218"/>
              <a:chOff x="2761713" y="1636015"/>
              <a:chExt cx="1676344" cy="1115218"/>
            </a:xfrm>
          </p:grpSpPr>
          <p:pic>
            <p:nvPicPr>
              <p:cNvPr id="49" name="Рисунок 48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61713" y="1679963"/>
                <a:ext cx="1059557" cy="918870"/>
              </a:xfrm>
              <a:prstGeom prst="rect">
                <a:avLst/>
              </a:prstGeom>
            </p:spPr>
          </p:pic>
          <p:pic>
            <p:nvPicPr>
              <p:cNvPr id="50" name="Рисунок 49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73527">
                <a:off x="2914113" y="1832363"/>
                <a:ext cx="1059557" cy="918870"/>
              </a:xfrm>
              <a:prstGeom prst="rect">
                <a:avLst/>
              </a:prstGeom>
            </p:spPr>
          </p:pic>
          <p:pic>
            <p:nvPicPr>
              <p:cNvPr id="52" name="Рисунок 51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152604">
                <a:off x="3378500" y="1636015"/>
                <a:ext cx="1059557" cy="918870"/>
              </a:xfrm>
              <a:prstGeom prst="rect">
                <a:avLst/>
              </a:prstGeom>
            </p:spPr>
          </p:pic>
        </p:grpSp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9853">
              <a:off x="3177763" y="3419213"/>
              <a:ext cx="1059557" cy="918870"/>
            </a:xfrm>
            <a:prstGeom prst="rect">
              <a:avLst/>
            </a:prstGeom>
          </p:spPr>
        </p:pic>
      </p:grpSp>
      <p:pic>
        <p:nvPicPr>
          <p:cNvPr id="56" name="Рыба 3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37488" y="1311457"/>
            <a:ext cx="2439921" cy="2439921"/>
          </a:xfrm>
          <a:prstGeom prst="rect">
            <a:avLst/>
          </a:prstGeom>
        </p:spPr>
      </p:pic>
      <p:pic>
        <p:nvPicPr>
          <p:cNvPr id="4" name="одуван 3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39" y="1074494"/>
            <a:ext cx="2354506" cy="2354506"/>
          </a:xfrm>
          <a:prstGeom prst="rect">
            <a:avLst/>
          </a:prstGeom>
          <a:effectLst>
            <a:glow rad="51219">
              <a:schemeClr val="tx1">
                <a:alpha val="47000"/>
              </a:schemeClr>
            </a:glow>
          </a:effectLst>
        </p:spPr>
      </p:pic>
      <p:pic>
        <p:nvPicPr>
          <p:cNvPr id="6" name="одуван 2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597" y="1291291"/>
            <a:ext cx="2297300" cy="2297300"/>
          </a:xfrm>
          <a:prstGeom prst="rect">
            <a:avLst/>
          </a:prstGeom>
        </p:spPr>
      </p:pic>
      <p:pic>
        <p:nvPicPr>
          <p:cNvPr id="10" name="одуван 1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614" y="629601"/>
            <a:ext cx="2935201" cy="2935201"/>
          </a:xfrm>
          <a:prstGeom prst="rect">
            <a:avLst/>
          </a:prstGeom>
        </p:spPr>
      </p:pic>
      <p:sp>
        <p:nvSpPr>
          <p:cNvPr id="23" name="Овал 22"/>
          <p:cNvSpPr/>
          <p:nvPr/>
        </p:nvSpPr>
        <p:spPr>
          <a:xfrm>
            <a:off x="654322" y="4297400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3856190" y="4209475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6939227" y="4248788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1 к1"/>
          <p:cNvSpPr txBox="1"/>
          <p:nvPr/>
        </p:nvSpPr>
        <p:spPr>
          <a:xfrm>
            <a:off x="1049706" y="4286789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2 к2"/>
          <p:cNvSpPr txBox="1"/>
          <p:nvPr/>
        </p:nvSpPr>
        <p:spPr>
          <a:xfrm>
            <a:off x="4301512" y="4229299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3 к3"/>
          <p:cNvSpPr txBox="1"/>
          <p:nvPr/>
        </p:nvSpPr>
        <p:spPr>
          <a:xfrm>
            <a:off x="7365805" y="4227723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2 к1"/>
          <p:cNvSpPr txBox="1"/>
          <p:nvPr/>
        </p:nvSpPr>
        <p:spPr>
          <a:xfrm>
            <a:off x="1045070" y="4253604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1 к2"/>
          <p:cNvSpPr txBox="1"/>
          <p:nvPr/>
        </p:nvSpPr>
        <p:spPr>
          <a:xfrm>
            <a:off x="4323429" y="4211122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1 к3"/>
          <p:cNvSpPr txBox="1"/>
          <p:nvPr/>
        </p:nvSpPr>
        <p:spPr>
          <a:xfrm>
            <a:off x="7360493" y="4198577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2 к3"/>
          <p:cNvSpPr txBox="1"/>
          <p:nvPr/>
        </p:nvSpPr>
        <p:spPr>
          <a:xfrm>
            <a:off x="7394094" y="4248788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3 к2"/>
          <p:cNvSpPr txBox="1"/>
          <p:nvPr/>
        </p:nvSpPr>
        <p:spPr>
          <a:xfrm>
            <a:off x="4303860" y="4180538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3 к1"/>
          <p:cNvSpPr txBox="1"/>
          <p:nvPr/>
        </p:nvSpPr>
        <p:spPr>
          <a:xfrm>
            <a:off x="1073207" y="4257102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звезда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771" y="1079585"/>
            <a:ext cx="2076783" cy="2125280"/>
          </a:xfrm>
          <a:prstGeom prst="rect">
            <a:avLst/>
          </a:prstGeom>
        </p:spPr>
      </p:pic>
      <p:pic>
        <p:nvPicPr>
          <p:cNvPr id="55" name="подарок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63" y="5790994"/>
            <a:ext cx="1086258" cy="986884"/>
          </a:xfrm>
          <a:prstGeom prst="rect">
            <a:avLst/>
          </a:prstGeom>
        </p:spPr>
      </p:pic>
      <p:pic>
        <p:nvPicPr>
          <p:cNvPr id="374" name="Picture 373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070435" y="3907780"/>
            <a:ext cx="904875" cy="2724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875 -0.00157407 L 0.264792 0.00231481 " pathEditMode="relative" rAng="0" ptsTypes=""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" y="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185185 L -0.247708 -0.00148148 " pathEditMode="relative" rAng="0" ptsTypes=""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0301 L 0.00039 0.00324 C 0.00534 0.00509 0.01055 0.00695 0.01549 0.00926 C 0.02904 0.01597 0.01003 0.00949 0.02526 0.01412 C 0.03281 0.01366 0.04023 0.01435 0.04766 0.0125 C 0.04935 0.01204 0.05052 0.0088 0.05208 0.00764 C 0.05443 0.00648 0.06901 0.00463 0.06901 0.00486 L 0.12266 0.00764 C 0.12448 0.00787 0.12617 0.00903 0.12799 0.00926 C 0.13698 0.01157 0.15625 0.01412 0.16107 0.01412 L 0.26276 0.01574 L 0.27357 0.01736 C 0.27891 0.01782 0.28424 0.01829 0.28958 0.01898 C 0.29258 0.01921 0.29557 0.01991 0.29857 0.0206 C 0.30508 0.01945 0.31159 0.01875 0.3181 0.01736 C 0.325 0.01574 0.33177 0.01157 0.33867 0.01088 L 0.35651 0.00926 L 0.45117 0.0125 C 0.45768 0.01273 0.46432 0.01482 0.47083 0.01412 C 0.48633 0.01273 0.50182 0.0088 0.51719 0.00625 C 0.51901 0.00347 0.52057 0.00023 0.52253 -0.00185 C 0.52448 -0.0037 0.52669 -0.00486 0.52878 -0.00486 L 0.56003 -0.00347 C 0.56159 -0.00278 0.56367 -0.00393 0.56458 -0.00185 C 0.5651 -0.00023 0.56289 0.00093 0.56185 0.00139 C 0.55807 0.00278 0.55417 0.00255 0.55026 0.00301 C 0.54219 0.00255 0.53411 0.00278 0.52617 0.00139 C 0.52435 0.00116 0.52266 -0.00139 0.52083 -0.00185 C 0.51875 -0.00231 0.51667 -0.00185 0.51458 -0.00185 " pathEditMode="relative" rAng="0" ptsTypes="AAAAAAAAAAAAAAAAAAAAAAAAAAAAA">
                                      <p:cBhvr>
                                        <p:cTn id="1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03" y="486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96296E-6 L -0.50807 0.02615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04" y="1296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500"/>
                            </p:stCondLst>
                            <p:childTnLst>
                              <p:par>
                                <p:cTn id="1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500"/>
                            </p:stCondLst>
                            <p:childTnLst>
                              <p:par>
                                <p:cTn id="1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48148E-6 L 0.24987 -0.00301 " pathEditMode="relative" rAng="0" ptsTypes="AA">
                                      <p:cBhvr>
                                        <p:cTn id="18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87" y="-162"/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L -0.25 -1.85185E-6 " pathEditMode="relative" rAng="0" ptsTypes="AA">
                                      <p:cBhvr>
                                        <p:cTn id="18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000"/>
                            </p:stCondLst>
                            <p:childTnLst>
                              <p:par>
                                <p:cTn id="20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ntr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394 L -0.00104 -0.00371 C 0.01081 -0.0044 0.02266 -0.00625 0.03464 -0.00556 C 0.06159 -0.00371 0.10716 0.00301 0.13724 0.00879 C 0.14948 0.01111 0.16172 0.01412 0.17383 0.01666 C 0.20209 0.01574 0.23867 0.04745 0.25873 0.01203 " pathEditMode="relative" rAng="0" ptsTypes="AAAAAA">
                                      <p:cBhvr>
                                        <p:cTn id="25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82" y="1528"/>
                                    </p:animMotion>
                                  </p:childTnLst>
                                </p:cTn>
                              </p:par>
                              <p:par>
                                <p:cTn id="2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217444 L -0.00039 -0.00194815 C -0.0392 -0.00772444 -0.07579 -0.0151344 -0.11459 -0.0132844 C -0.1319 -0.0125844 -0.14909 -0.00911444 -0.16641 -0.00703444 L -0.21276 -0.000554444 C -0.22852 0.00129556 -0.26016 0.00407556 -0.26016 0.00430556 C -0.26198 0.00523556 -0.26368 0.00801556 -0.2655 0.00731556 C -0.26693 0.00685556 -0.2681 0.00106556 -0.2681 0.00129556 " pathEditMode="relative" rAng="0" ptsTypes="AAAAAAAA">
                                      <p:cBhvr>
                                        <p:cTn id="25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" y="0"/>
                                    </p:animMotion>
                                  </p:childTnLst>
                                </p:cTn>
                              </p:par>
                              <p:par>
                                <p:cTn id="253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500"/>
                            </p:stCondLst>
                            <p:childTnLst>
                              <p:par>
                                <p:cTn id="2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000"/>
                            </p:stCondLst>
                            <p:childTnLst>
                              <p:par>
                                <p:cTn id="2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1000"/>
                            </p:stCondLst>
                            <p:childTnLst>
                              <p:par>
                                <p:cTn id="2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2000"/>
                            </p:stCondLst>
                            <p:childTnLst>
                              <p:par>
                                <p:cTn id="2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0.24779 0.01435 " pathEditMode="relative" rAng="0" ptsTypes="AA">
                                      <p:cBhvr>
                                        <p:cTn id="3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718"/>
                                    </p:animMotion>
                                  </p:childTnLst>
                                </p:cTn>
                              </p:par>
                              <p:par>
                                <p:cTn id="3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62 0.01042 L 0.23438 0.01042 " pathEditMode="relative" rAng="0" ptsTypes="AA">
                                      <p:cBhvr>
                                        <p:cTn id="3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3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03385 0.0105556 " pathEditMode="relative" ptsTypes="">
                                      <p:cBhvr>
                                        <p:cTn id="3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500"/>
                            </p:stCondLst>
                            <p:childTnLst>
                              <p:par>
                                <p:cTn id="3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000"/>
                            </p:stCondLst>
                            <p:childTnLst>
                              <p:par>
                                <p:cTn id="3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4" fill="hold">
                      <p:stCondLst>
                        <p:cond delay="0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  <p:bldP spid="2" grpId="4"/>
      <p:bldP spid="2" grpId="5"/>
      <p:bldP spid="2" grpId="6"/>
      <p:bldP spid="2" grpId="7"/>
      <p:bldP spid="2" grpId="8"/>
      <p:bldP spid="2" grpId="9"/>
      <p:bldP spid="2" grpId="10"/>
      <p:bldP spid="5" grpId="0"/>
      <p:bldP spid="5" grpId="1"/>
      <p:bldP spid="5" grpId="2"/>
      <p:bldP spid="5" grpId="3"/>
      <p:bldP spid="5" grpId="4"/>
      <p:bldP spid="5" grpId="5"/>
      <p:bldP spid="5" grpId="6"/>
      <p:bldP spid="5" grpId="7"/>
      <p:bldP spid="5" grpId="8"/>
      <p:bldP spid="5" grpId="9"/>
      <p:bldP spid="5" grpId="10"/>
      <p:bldP spid="8" grpId="0"/>
      <p:bldP spid="8" grpId="1"/>
      <p:bldP spid="8" grpId="2"/>
      <p:bldP spid="8" grpId="3"/>
      <p:bldP spid="8" grpId="4"/>
      <p:bldP spid="8" grpId="5"/>
      <p:bldP spid="8" grpId="6"/>
      <p:bldP spid="8" grpId="7"/>
      <p:bldP spid="8" grpId="8"/>
      <p:bldP spid="8" grpId="9"/>
      <p:bldP spid="8" grpId="10"/>
      <p:bldP spid="12" grpId="0"/>
      <p:bldP spid="12" grpId="1"/>
      <p:bldP spid="12" grpId="2"/>
      <p:bldP spid="12" grpId="3"/>
      <p:bldP spid="12" grpId="4"/>
      <p:bldP spid="12" grpId="5"/>
      <p:bldP spid="12" grpId="6"/>
      <p:bldP spid="14" grpId="0"/>
      <p:bldP spid="14" grpId="1"/>
      <p:bldP spid="14" grpId="2"/>
      <p:bldP spid="14" grpId="3"/>
      <p:bldP spid="14" grpId="4"/>
      <p:bldP spid="25" grpId="0"/>
      <p:bldP spid="25" grpId="1"/>
      <p:bldP spid="25" grpId="2"/>
      <p:bldP spid="25" grpId="3"/>
      <p:bldP spid="25" grpId="4"/>
      <p:bldP spid="33" grpId="0"/>
      <p:bldP spid="33" grpId="1"/>
      <p:bldP spid="33" grpId="2"/>
      <p:bldP spid="36" grpId="0"/>
      <p:bldP spid="36" grpId="1"/>
      <p:bldP spid="36" grpId="2"/>
      <p:bldP spid="36" grpId="3"/>
      <p:bldP spid="36" grpId="4"/>
      <p:bldP spid="38" grpId="1"/>
      <p:bldP spid="38" grpId="2"/>
      <p:bldP spid="38" grpId="3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1C225C0-0B94-4E30-AE86-7934BAD883B2}"/>
</file>

<file path=customXml/itemProps2.xml><?xml version="1.0" encoding="utf-8"?>
<ds:datastoreItem xmlns:ds="http://schemas.openxmlformats.org/officeDocument/2006/customXml" ds:itemID="{A5B877FD-D523-48D2-A399-7A559749CB72}"/>
</file>

<file path=customXml/itemProps3.xml><?xml version="1.0" encoding="utf-8"?>
<ds:datastoreItem xmlns:ds="http://schemas.openxmlformats.org/officeDocument/2006/customXml" ds:itemID="{E8934FF4-CB0B-4A6C-BB33-68895D7F372B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</Words>
  <Application>WPS Presentation</Application>
  <PresentationFormat>Широкоэкранный</PresentationFormat>
  <Paragraphs>18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yanag</cp:lastModifiedBy>
  <cp:revision>7</cp:revision>
  <dcterms:created xsi:type="dcterms:W3CDTF">2024-11-29T13:32:00Z</dcterms:created>
  <dcterms:modified xsi:type="dcterms:W3CDTF">2025-02-19T13:04:07Z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B7A26D4C9F444C9AB98D47229E5F69CB_12</vt:lpwstr>
  </property>
  <property fmtid="{D5CDD505-2E9C-101B-9397-08002B2CF9AE}" pid="3" name="KSOProductBuildVer">
    <vt:lpwstr>1033-12.2.0.19805</vt:lpwstr>
  </property>
  <property fmtid="{D5CDD505-2E9C-101B-9397-08002B2CF9AE}" pid="4" name="ContentTypeId">
    <vt:lpwstr>0x010100F36324872565BB459892B1B9D623CC6C</vt:lpwstr>
  </property>
</Properties>
</file>