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A7D-1B5C-4661-A949-AF9F9E84D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65C-D7C0-4254-8347-BC1BCBF012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8285" y="380116"/>
            <a:ext cx="938656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965140" y="333151"/>
            <a:ext cx="1584000" cy="1584000"/>
            <a:chOff x="3414187" y="-443437"/>
            <a:chExt cx="2402748" cy="288187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67688" y="428042"/>
            <a:ext cx="1584000" cy="1584000"/>
            <a:chOff x="2219174" y="543162"/>
            <a:chExt cx="2192490" cy="234208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042277" y="363397"/>
            <a:ext cx="1584000" cy="1584000"/>
            <a:chOff x="3176557" y="-628193"/>
            <a:chExt cx="2462867" cy="292293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63677" y="-628193"/>
              <a:ext cx="1584425" cy="172695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76557" y="814501"/>
              <a:ext cx="1358078" cy="148024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281346" y="789214"/>
              <a:ext cx="1358078" cy="1480242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541260" y="457791"/>
            <a:ext cx="1584000" cy="1584000"/>
            <a:chOff x="2186057" y="557849"/>
            <a:chExt cx="2187195" cy="233046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0532" y="557849"/>
              <a:ext cx="1231570" cy="118852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/>
          <p:cNvSpPr/>
          <p:nvPr/>
        </p:nvSpPr>
        <p:spPr>
          <a:xfrm>
            <a:off x="10040294" y="375518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049983" y="353223"/>
            <a:ext cx="1620000" cy="1584000"/>
            <a:chOff x="3330151" y="-293566"/>
            <a:chExt cx="2353053" cy="285206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70758" y="-293566"/>
              <a:ext cx="1584422" cy="172694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330151" y="1078257"/>
              <a:ext cx="1358079" cy="148024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325126" y="1067734"/>
              <a:ext cx="1358078" cy="1480243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0078468" y="442892"/>
            <a:ext cx="1584000" cy="1584000"/>
            <a:chOff x="2186057" y="650316"/>
            <a:chExt cx="2187195" cy="2238002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77956" y="650316"/>
              <a:ext cx="1231571" cy="1188524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10037581" y="374685"/>
            <a:ext cx="1656000" cy="1656000"/>
            <a:chOff x="9375556" y="538163"/>
            <a:chExt cx="2386964" cy="235267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sp>
        <p:nvSpPr>
          <p:cNvPr id="64" name="Прямоугольник: скругленные углы 63"/>
          <p:cNvSpPr/>
          <p:nvPr/>
        </p:nvSpPr>
        <p:spPr>
          <a:xfrm>
            <a:off x="366959" y="2295567"/>
            <a:ext cx="935063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10084363" y="2251812"/>
            <a:ext cx="1609218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/>
          <p:cNvSpPr/>
          <p:nvPr/>
        </p:nvSpPr>
        <p:spPr>
          <a:xfrm>
            <a:off x="406081" y="4176772"/>
            <a:ext cx="9350637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0022031" y="4128106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306178" y="414837"/>
            <a:ext cx="1584000" cy="1584000"/>
            <a:chOff x="2219174" y="543162"/>
            <a:chExt cx="2192490" cy="2342086"/>
          </a:xfrm>
        </p:grpSpPr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612823" y="2285086"/>
            <a:ext cx="1584000" cy="1584000"/>
            <a:chOff x="3414187" y="-443437"/>
            <a:chExt cx="2402748" cy="2881873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2" name="Группа 111"/>
          <p:cNvGrpSpPr/>
          <p:nvPr/>
        </p:nvGrpSpPr>
        <p:grpSpPr>
          <a:xfrm>
            <a:off x="2203550" y="2256635"/>
            <a:ext cx="1584000" cy="1584000"/>
            <a:chOff x="3414187" y="-443437"/>
            <a:chExt cx="2402748" cy="2881873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3773506" y="2405809"/>
            <a:ext cx="1584000" cy="1584000"/>
            <a:chOff x="2219174" y="543162"/>
            <a:chExt cx="2192490" cy="2342086"/>
          </a:xfrm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6725494" y="2290165"/>
            <a:ext cx="1584000" cy="1584000"/>
            <a:chOff x="3414187" y="-443437"/>
            <a:chExt cx="2402748" cy="2881873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243450" y="2283641"/>
            <a:ext cx="1584000" cy="1584000"/>
            <a:chOff x="3414187" y="-443437"/>
            <a:chExt cx="2402748" cy="2881873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8160848" y="2369105"/>
            <a:ext cx="1584000" cy="1584000"/>
            <a:chOff x="2219174" y="543162"/>
            <a:chExt cx="2192490" cy="2342086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10091038" y="2256635"/>
            <a:ext cx="1584000" cy="1584000"/>
            <a:chOff x="3414187" y="-443437"/>
            <a:chExt cx="2402748" cy="2881873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48" name="Группа 147"/>
          <p:cNvGrpSpPr/>
          <p:nvPr/>
        </p:nvGrpSpPr>
        <p:grpSpPr>
          <a:xfrm>
            <a:off x="10061324" y="4077401"/>
            <a:ext cx="1584000" cy="1584000"/>
            <a:chOff x="3414187" y="-443437"/>
            <a:chExt cx="2402748" cy="2881873"/>
          </a:xfrm>
        </p:grpSpPr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2" name="Группа 151"/>
          <p:cNvGrpSpPr/>
          <p:nvPr/>
        </p:nvGrpSpPr>
        <p:grpSpPr>
          <a:xfrm>
            <a:off x="4180675" y="4184797"/>
            <a:ext cx="1584000" cy="1584000"/>
            <a:chOff x="3414187" y="-443437"/>
            <a:chExt cx="2402748" cy="2881873"/>
          </a:xfrm>
        </p:grpSpPr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6" name="Группа 155"/>
          <p:cNvGrpSpPr/>
          <p:nvPr/>
        </p:nvGrpSpPr>
        <p:grpSpPr>
          <a:xfrm>
            <a:off x="6828801" y="4308341"/>
            <a:ext cx="1584000" cy="1584000"/>
            <a:chOff x="2219174" y="543162"/>
            <a:chExt cx="2192490" cy="2342086"/>
          </a:xfrm>
        </p:grpSpPr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8" name="Рисунок 1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0" name="Группа 159"/>
          <p:cNvGrpSpPr/>
          <p:nvPr/>
        </p:nvGrpSpPr>
        <p:grpSpPr>
          <a:xfrm>
            <a:off x="5519282" y="4292254"/>
            <a:ext cx="1584000" cy="1584000"/>
            <a:chOff x="2219174" y="543162"/>
            <a:chExt cx="2192490" cy="2342086"/>
          </a:xfrm>
        </p:grpSpPr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2984887" y="4200852"/>
            <a:ext cx="1438411" cy="1640354"/>
            <a:chOff x="2359838" y="459838"/>
            <a:chExt cx="1990973" cy="2425410"/>
          </a:xfrm>
        </p:grpSpPr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92515" y="459838"/>
              <a:ext cx="1217448" cy="1300515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212517" y="1669287"/>
              <a:ext cx="1138294" cy="1215961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59838" y="1641852"/>
              <a:ext cx="1138292" cy="1215960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1715105" y="4324790"/>
            <a:ext cx="1584000" cy="1584000"/>
            <a:chOff x="2219174" y="543162"/>
            <a:chExt cx="2192490" cy="2342086"/>
          </a:xfrm>
        </p:grpSpPr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2" name="Группа 171"/>
          <p:cNvGrpSpPr/>
          <p:nvPr/>
        </p:nvGrpSpPr>
        <p:grpSpPr>
          <a:xfrm>
            <a:off x="420802" y="4277880"/>
            <a:ext cx="1584000" cy="1584000"/>
            <a:chOff x="2219174" y="543162"/>
            <a:chExt cx="2192490" cy="2342086"/>
          </a:xfrm>
        </p:grpSpPr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6" name="Группа 175"/>
          <p:cNvGrpSpPr/>
          <p:nvPr/>
        </p:nvGrpSpPr>
        <p:grpSpPr>
          <a:xfrm>
            <a:off x="8324759" y="4184933"/>
            <a:ext cx="1438411" cy="1640354"/>
            <a:chOff x="2359838" y="459838"/>
            <a:chExt cx="1990973" cy="2425410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92515" y="459838"/>
              <a:ext cx="1217448" cy="1300515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3212517" y="1669287"/>
              <a:ext cx="1138294" cy="121596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59838" y="1641852"/>
              <a:ext cx="1138292" cy="1215960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10091887" y="2233812"/>
            <a:ext cx="1656000" cy="1656000"/>
            <a:chOff x="9375556" y="538163"/>
            <a:chExt cx="2386964" cy="2352676"/>
          </a:xfrm>
        </p:grpSpPr>
        <p:sp>
          <p:nvSpPr>
            <p:cNvPr id="92" name="Прямоугольник: скругленные углы 91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10019305" y="4130216"/>
            <a:ext cx="1656000" cy="1638556"/>
            <a:chOff x="9375556" y="538163"/>
            <a:chExt cx="2386964" cy="2352676"/>
          </a:xfrm>
        </p:grpSpPr>
        <p:sp>
          <p:nvSpPr>
            <p:cNvPr id="95" name="Прямоугольник: скругленные углы 94"/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Справка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6" name="Рисунок 1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59" y="5796772"/>
            <a:ext cx="1176417" cy="10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Рисунок 1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45" y="169476"/>
            <a:ext cx="6645478" cy="6645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65101-BCD4-4D3D-977E-3CFD76D25A34}"/>
</file>

<file path=customXml/itemProps2.xml><?xml version="1.0" encoding="utf-8"?>
<ds:datastoreItem xmlns:ds="http://schemas.openxmlformats.org/officeDocument/2006/customXml" ds:itemID="{8D3ABB41-9077-4563-A1A2-CB87042E131B}"/>
</file>

<file path=customXml/itemProps3.xml><?xml version="1.0" encoding="utf-8"?>
<ds:datastoreItem xmlns:ds="http://schemas.openxmlformats.org/officeDocument/2006/customXml" ds:itemID="{6853426D-4831-433F-A333-30AD9A5936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7</cp:revision>
  <dcterms:created xsi:type="dcterms:W3CDTF">2024-12-15T18:57:00Z</dcterms:created>
  <dcterms:modified xsi:type="dcterms:W3CDTF">2025-02-12T13:30:46Z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8B524922B1714E09AD75C425B581FDF1_12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