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58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tags" Target="../tags/tag2.xml"/><Relationship Id="rId16" Type="http://schemas.openxmlformats.org/officeDocument/2006/relationships/image" Target="../media/image14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4428"/>
            <a:ext cx="12185575" cy="6963186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222724" y="-65221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/>
          <p:cNvGrpSpPr/>
          <p:nvPr/>
        </p:nvGrpSpPr>
        <p:grpSpPr>
          <a:xfrm>
            <a:off x="204656" y="978434"/>
            <a:ext cx="1964303" cy="4680000"/>
            <a:chOff x="157177" y="101875"/>
            <a:chExt cx="1964303" cy="468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97519" y="101875"/>
              <a:ext cx="1923961" cy="46800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56" y="3738206"/>
              <a:ext cx="972000" cy="972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77" y="913203"/>
              <a:ext cx="972000" cy="972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56" y="2766206"/>
              <a:ext cx="972000" cy="972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1" y="1830503"/>
              <a:ext cx="957726" cy="972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77" y="101875"/>
              <a:ext cx="972000" cy="972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92" y="998777"/>
              <a:ext cx="864000" cy="864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22" y="2735647"/>
              <a:ext cx="1080000" cy="108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544" y="124374"/>
              <a:ext cx="1035001" cy="1035001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43" y="1841333"/>
              <a:ext cx="888802" cy="88880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063" y="3833844"/>
              <a:ext cx="889417" cy="889417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2711624" y="281875"/>
            <a:ext cx="6480000" cy="1908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11624" y="2382773"/>
            <a:ext cx="6480000" cy="1908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11624" y="4494122"/>
            <a:ext cx="6480000" cy="1908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16" y="4467100"/>
            <a:ext cx="1773565" cy="180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24" y="4467100"/>
            <a:ext cx="1800000" cy="180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62" y="4602122"/>
            <a:ext cx="1800000" cy="18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61" y="274273"/>
            <a:ext cx="1800000" cy="180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24" y="281875"/>
            <a:ext cx="1800000" cy="180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16" y="2315588"/>
            <a:ext cx="1800000" cy="180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408988"/>
            <a:ext cx="1773565" cy="180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31" y="2352206"/>
            <a:ext cx="1773565" cy="180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31" y="4591280"/>
            <a:ext cx="1800000" cy="180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47" y="274273"/>
            <a:ext cx="1800000" cy="18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60" y="229987"/>
            <a:ext cx="1800000" cy="180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62" y="2436773"/>
            <a:ext cx="1800000" cy="180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62" y="1141535"/>
            <a:ext cx="4390476" cy="4390476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19870" y="2780665"/>
            <a:ext cx="225742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zvuk-volshebstva-korotkiy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21</cp:revision>
  <dcterms:created xsi:type="dcterms:W3CDTF">2024-07-08T11:06:20Z</dcterms:created>
  <dcterms:modified xsi:type="dcterms:W3CDTF">2024-07-08T11:14:13Z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B748D8AF17C5487F8914A6FA857729E2_12</vt:lpwstr>
  </property>
  <property fmtid="{D5CDD505-2E9C-101B-9397-08002B2CF9AE}" pid="3" name="KSOProductBuildVer">
    <vt:lpwstr>1033-12.2.0.17119</vt:lpwstr>
  </property>
</Properties>
</file>