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ристувач" initials="К" lastIdx="0" clrIdx="0">
    <p:extLst>
      <p:ext uri="{19B8F6BF-5375-455C-9EA6-DF929625EA0E}">
        <p15:presenceInfo xmlns:p15="http://schemas.microsoft.com/office/powerpoint/2012/main" userId="Користува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13.08.24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3D912F-98BF-446F-B228-2725A0BE1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C8FC7977-E0F3-431F-B97B-D519086BCAA8}"/>
              </a:ext>
            </a:extLst>
          </p:cNvPr>
          <p:cNvSpPr/>
          <p:nvPr/>
        </p:nvSpPr>
        <p:spPr>
          <a:xfrm>
            <a:off x="3846136" y="1168400"/>
            <a:ext cx="7853043" cy="4805680"/>
          </a:xfrm>
          <a:prstGeom prst="roundRect">
            <a:avLst/>
          </a:prstGeom>
          <a:solidFill>
            <a:schemeClr val="bg1">
              <a:alpha val="7013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9165B8-EE53-44F5-90FD-98F791F5E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2150" y="4212143"/>
            <a:ext cx="1125332" cy="889484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BAEB14-B941-479F-84E1-C3A26DBA48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146" y="2066307"/>
            <a:ext cx="1105043" cy="11050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676476-7E16-4FF7-AFDC-17ADB8D86B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27" y="1642050"/>
            <a:ext cx="2060282" cy="20602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0E79E87-9B7A-4366-A051-03E6719FC5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7104" y="2001987"/>
            <a:ext cx="810850" cy="11690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E8D0E46-4764-4DA0-B8CF-F31C90D185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80" y="1663981"/>
            <a:ext cx="1434308" cy="207552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5BB9EA2-137A-4B8D-A70B-366D137693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4664" y="1978960"/>
            <a:ext cx="1130984" cy="11309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74634E-DF0A-40BC-8182-9052BA7AEA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549" y="1613029"/>
            <a:ext cx="1904360" cy="19043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6A68D96-81AD-4FB4-866D-1456CCD28C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21179" y="1928019"/>
            <a:ext cx="1198909" cy="12036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13A8AAA-0A6E-407B-9803-5BC7665C6C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322" y="1760930"/>
            <a:ext cx="1537844" cy="15378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3857532-4903-419B-8C4F-B693532E19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2306" y="4212143"/>
            <a:ext cx="1003807" cy="10038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2C0CF42-B397-486E-81D1-00128FBCC3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85" y="3788323"/>
            <a:ext cx="1999344" cy="19993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73DBD12-359F-40EA-B043-F6276562F33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02284" y="4198996"/>
            <a:ext cx="1007524" cy="100380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D71949-EAC8-4B91-BFD3-887F38C9B15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22" y="4038478"/>
            <a:ext cx="1651122" cy="16511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262D8B4-6473-4002-85A3-763FA576E30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54664" y="4162357"/>
            <a:ext cx="909792" cy="9097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9C8419-C977-4FDD-8563-A1F6D497E7E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01" y="4038479"/>
            <a:ext cx="1651121" cy="165112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783F98-B9D4-4DC0-A7BC-B866FC67712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93" y="4038478"/>
            <a:ext cx="1537845" cy="1560989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DE4E27-8E97-49C8-9E40-F85FCF1B653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30207" y="5846764"/>
            <a:ext cx="1499432" cy="11148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170910-81D3-408E-AA68-AAF7C69ABC3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21" y="1260033"/>
            <a:ext cx="5387482" cy="4714047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9691" y="2544452"/>
            <a:ext cx="3200400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Macintosh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Лия Добровольская</cp:lastModifiedBy>
  <cp:revision>19</cp:revision>
  <dcterms:created xsi:type="dcterms:W3CDTF">2024-08-08T14:23:55Z</dcterms:created>
  <dcterms:modified xsi:type="dcterms:W3CDTF">2024-08-13T18:39:59Z</dcterms:modified>
</cp:coreProperties>
</file>