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0" y="6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54756" y="598311"/>
            <a:ext cx="7258755" cy="5621867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t="3056" r="10585" b="4116"/>
          <a:stretch>
            <a:fillRect/>
          </a:stretch>
        </p:blipFill>
        <p:spPr>
          <a:xfrm>
            <a:off x="654756" y="1251489"/>
            <a:ext cx="3670169" cy="44899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81" y="1674751"/>
            <a:ext cx="3884453" cy="3931760"/>
          </a:xfrm>
          <a:prstGeom prst="rect">
            <a:avLst/>
          </a:prstGeom>
        </p:spPr>
      </p:pic>
      <p:sp>
        <p:nvSpPr>
          <p:cNvPr id="12" name="Стрелка: вниз 11"/>
          <p:cNvSpPr/>
          <p:nvPr/>
        </p:nvSpPr>
        <p:spPr>
          <a:xfrm rot="19015014">
            <a:off x="1219498" y="1837810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4" name="Стрелка: вниз 13"/>
          <p:cNvSpPr/>
          <p:nvPr/>
        </p:nvSpPr>
        <p:spPr>
          <a:xfrm rot="19015014">
            <a:off x="2030451" y="1242102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0374" y="1674751"/>
            <a:ext cx="3841067" cy="3931760"/>
          </a:xfrm>
          <a:prstGeom prst="rect">
            <a:avLst/>
          </a:prstGeom>
        </p:spPr>
      </p:pic>
      <p:sp>
        <p:nvSpPr>
          <p:cNvPr id="16" name="Стрелка: вниз 15"/>
          <p:cNvSpPr/>
          <p:nvPr/>
        </p:nvSpPr>
        <p:spPr>
          <a:xfrm rot="19015014">
            <a:off x="1548313" y="2405264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8" name="Стрелка: вниз 17"/>
          <p:cNvSpPr/>
          <p:nvPr/>
        </p:nvSpPr>
        <p:spPr>
          <a:xfrm rot="14647553">
            <a:off x="1874466" y="2513849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8864" y="1275143"/>
            <a:ext cx="4598792" cy="4654799"/>
          </a:xfrm>
          <a:prstGeom prst="rect">
            <a:avLst/>
          </a:prstGeom>
        </p:spPr>
      </p:pic>
      <p:sp>
        <p:nvSpPr>
          <p:cNvPr id="20" name="Стрелка: вниз 19"/>
          <p:cNvSpPr/>
          <p:nvPr/>
        </p:nvSpPr>
        <p:spPr>
          <a:xfrm rot="19705235">
            <a:off x="1959415" y="742818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5936" y="1660315"/>
            <a:ext cx="3884453" cy="3884453"/>
          </a:xfrm>
          <a:prstGeom prst="rect">
            <a:avLst/>
          </a:prstGeom>
        </p:spPr>
      </p:pic>
      <p:sp>
        <p:nvSpPr>
          <p:cNvPr id="22" name="Стрелка: вниз 21"/>
          <p:cNvSpPr/>
          <p:nvPr/>
        </p:nvSpPr>
        <p:spPr>
          <a:xfrm rot="15304439">
            <a:off x="1766008" y="3444435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39" y="1453371"/>
            <a:ext cx="3804158" cy="3804158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02295" y="2632075"/>
            <a:ext cx="3676649" cy="376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3</cp:revision>
  <dcterms:created xsi:type="dcterms:W3CDTF">2024-05-04T19:44:00Z</dcterms:created>
  <dcterms:modified xsi:type="dcterms:W3CDTF">2024-07-12T10:07:04Z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61D1ABA4FA8641C09EA7F6B94D06DE90_12</vt:lpwstr>
  </property>
  <property fmtid="{D5CDD505-2E9C-101B-9397-08002B2CF9AE}" pid="3" name="KSOProductBuildVer">
    <vt:lpwstr>1033-12.2.0.17153</vt:lpwstr>
  </property>
</Properties>
</file>