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75" d="100"/>
          <a:sy n="75" d="100"/>
        </p:scale>
        <p:origin x="1260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396" y="-8521"/>
            <a:ext cx="12206396" cy="6875042"/>
          </a:xfrm>
          <a:prstGeom prst="rect">
            <a:avLst/>
          </a:prstGeom>
        </p:spPr>
      </p:pic>
      <p:sp>
        <p:nvSpPr>
          <p:cNvPr id="46" name="Прямокутник: округлені кути 4"/>
          <p:cNvSpPr/>
          <p:nvPr>
            <p:custDataLst>
              <p:tags r:id="rId2"/>
            </p:custDataLst>
          </p:nvPr>
        </p:nvSpPr>
        <p:spPr>
          <a:xfrm>
            <a:off x="363713" y="469594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Прямокутник: округлені кути 7"/>
          <p:cNvSpPr/>
          <p:nvPr/>
        </p:nvSpPr>
        <p:spPr>
          <a:xfrm>
            <a:off x="2535641" y="469595"/>
            <a:ext cx="1805888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ЖАБА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КВАКУШКА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РАВЛИК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9" name="Рисунок 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11321" r="13939" b="8388"/>
          <a:stretch>
            <a:fillRect/>
          </a:stretch>
        </p:blipFill>
        <p:spPr>
          <a:xfrm>
            <a:off x="760744" y="687096"/>
            <a:ext cx="1283820" cy="1449999"/>
          </a:xfrm>
          <a:prstGeom prst="rect">
            <a:avLst/>
          </a:prstGeom>
        </p:spPr>
      </p:pic>
      <p:sp>
        <p:nvSpPr>
          <p:cNvPr id="50" name="Прямокутник: округлені кути 9"/>
          <p:cNvSpPr/>
          <p:nvPr>
            <p:custDataLst>
              <p:tags r:id="rId4"/>
            </p:custDataLst>
          </p:nvPr>
        </p:nvSpPr>
        <p:spPr>
          <a:xfrm>
            <a:off x="363713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Прямокутник: округлені кути 12"/>
          <p:cNvSpPr/>
          <p:nvPr/>
        </p:nvSpPr>
        <p:spPr>
          <a:xfrm>
            <a:off x="2564952" y="2353294"/>
            <a:ext cx="1776577" cy="1707044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РОСЛИНА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КВІТКА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СОНЦЕ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2" name="Прямокутник: округлені кути 15"/>
          <p:cNvSpPr/>
          <p:nvPr/>
        </p:nvSpPr>
        <p:spPr>
          <a:xfrm>
            <a:off x="2542363" y="4205972"/>
            <a:ext cx="1776577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ЛЕЛЕКА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ПТАХ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ЖАБА</a:t>
            </a:r>
          </a:p>
        </p:txBody>
      </p:sp>
      <p:sp>
        <p:nvSpPr>
          <p:cNvPr id="53" name="Прямокутник: округлені кути 18"/>
          <p:cNvSpPr/>
          <p:nvPr>
            <p:custDataLst>
              <p:tags r:id="rId5"/>
            </p:custDataLst>
          </p:nvPr>
        </p:nvSpPr>
        <p:spPr>
          <a:xfrm>
            <a:off x="363713" y="4205972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: округлені кути 20"/>
          <p:cNvSpPr/>
          <p:nvPr>
            <p:custDataLst>
              <p:tags r:id="rId6"/>
            </p:custDataLst>
          </p:nvPr>
        </p:nvSpPr>
        <p:spPr>
          <a:xfrm>
            <a:off x="4733642" y="469595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кутник: округлені кути 24"/>
          <p:cNvSpPr/>
          <p:nvPr/>
        </p:nvSpPr>
        <p:spPr>
          <a:xfrm>
            <a:off x="6977816" y="469595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ЩУКА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РИБА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7" name="Прямокутник: округлені кути 25"/>
          <p:cNvSpPr/>
          <p:nvPr>
            <p:custDataLst>
              <p:tags r:id="rId7"/>
            </p:custDataLst>
          </p:nvPr>
        </p:nvSpPr>
        <p:spPr>
          <a:xfrm>
            <a:off x="4754451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: округлені кути 26"/>
          <p:cNvSpPr/>
          <p:nvPr>
            <p:custDataLst>
              <p:tags r:id="rId8"/>
            </p:custDataLst>
          </p:nvPr>
        </p:nvSpPr>
        <p:spPr>
          <a:xfrm>
            <a:off x="4752650" y="4205971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: округлені кути 28"/>
          <p:cNvSpPr/>
          <p:nvPr/>
        </p:nvSpPr>
        <p:spPr>
          <a:xfrm>
            <a:off x="6977816" y="2337401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ВОДОРОСТІ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РОСЛИНИ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КАМІНЬ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кутник: округлені кути 30"/>
          <p:cNvSpPr/>
          <p:nvPr/>
        </p:nvSpPr>
        <p:spPr>
          <a:xfrm>
            <a:off x="6977817" y="4205207"/>
            <a:ext cx="1772893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МУШЛЯ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МОЛЮСК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СЛИМАК</a:t>
            </a:r>
          </a:p>
          <a:p>
            <a:pPr>
              <a:lnSpc>
                <a:spcPct val="15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1" name="Рисунок 32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b="6298"/>
          <a:stretch>
            <a:fillRect/>
          </a:stretch>
        </p:blipFill>
        <p:spPr>
          <a:xfrm>
            <a:off x="557643" y="2437472"/>
            <a:ext cx="1729797" cy="1475768"/>
          </a:xfrm>
          <a:prstGeom prst="rect">
            <a:avLst/>
          </a:prstGeom>
        </p:spPr>
      </p:pic>
      <p:pic>
        <p:nvPicPr>
          <p:cNvPr id="62" name="Рисунок 34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3178" r="2835" b="1866"/>
          <a:stretch>
            <a:fillRect/>
          </a:stretch>
        </p:blipFill>
        <p:spPr>
          <a:xfrm>
            <a:off x="762723" y="4265190"/>
            <a:ext cx="1325773" cy="1616036"/>
          </a:xfrm>
          <a:prstGeom prst="rect">
            <a:avLst/>
          </a:prstGeom>
        </p:spPr>
      </p:pic>
      <p:pic>
        <p:nvPicPr>
          <p:cNvPr id="63" name="Рисунок 3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49" y="662514"/>
            <a:ext cx="1499161" cy="1499161"/>
          </a:xfrm>
          <a:prstGeom prst="rect">
            <a:avLst/>
          </a:prstGeom>
        </p:spPr>
      </p:pic>
      <p:pic>
        <p:nvPicPr>
          <p:cNvPr id="64" name="Рисунок 38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0" t="4040" r="-22730" b="5764"/>
          <a:stretch>
            <a:fillRect/>
          </a:stretch>
        </p:blipFill>
        <p:spPr>
          <a:xfrm>
            <a:off x="5125337" y="2469603"/>
            <a:ext cx="1303713" cy="1474427"/>
          </a:xfrm>
          <a:prstGeom prst="rect">
            <a:avLst/>
          </a:prstGeom>
        </p:spPr>
      </p:pic>
      <p:pic>
        <p:nvPicPr>
          <p:cNvPr id="65" name="Рисунок 40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21"/>
          <a:srcRect/>
          <a:stretch>
            <a:fillRect/>
          </a:stretch>
        </p:blipFill>
        <p:spPr>
          <a:xfrm rot="3456808">
            <a:off x="5030511" y="4472613"/>
            <a:ext cx="1388818" cy="1373858"/>
          </a:xfrm>
          <a:prstGeom prst="rect">
            <a:avLst/>
          </a:prstGeom>
        </p:spPr>
      </p:pic>
      <p:pic>
        <p:nvPicPr>
          <p:cNvPr id="66" name="Рисунок 5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2247" y="1400059"/>
            <a:ext cx="3870648" cy="355059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832850" y="2053590"/>
            <a:ext cx="3248025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4" animBg="1"/>
      <p:bldP spid="51" grpId="0" animBg="1"/>
      <p:bldP spid="52" grpId="0" animBg="1"/>
      <p:bldP spid="55" grpId="0" animBg="1"/>
      <p:bldP spid="59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Администратор</cp:lastModifiedBy>
  <cp:revision>6</cp:revision>
  <dcterms:created xsi:type="dcterms:W3CDTF">2024-06-07T08:05:40Z</dcterms:created>
  <dcterms:modified xsi:type="dcterms:W3CDTF">2024-11-09T10:41:37Z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D696763A50C24875A4D96086323EB422_11</vt:lpwstr>
  </property>
  <property fmtid="{D5CDD505-2E9C-101B-9397-08002B2CF9AE}" pid="3" name="KSOProductBuildVer">
    <vt:lpwstr>1033-12.2.0.17119</vt:lpwstr>
  </property>
</Properties>
</file>