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C29E"/>
    <a:srgbClr val="FF5050"/>
    <a:srgbClr val="A80000"/>
    <a:srgbClr val="8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/>
    <p:restoredTop sz="94675"/>
  </p:normalViewPr>
  <p:slideViewPr>
    <p:cSldViewPr snapToGrid="0" showGuides="1">
      <p:cViewPr varScale="1">
        <p:scale>
          <a:sx n="93" d="100"/>
          <a:sy n="93" d="100"/>
        </p:scale>
        <p:origin x="216" y="5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C26D4A-5234-2D0D-1A23-B244D5CFA6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1BB1940-8C9C-5611-7C88-118D948B84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55F111-9E63-6DE0-3770-524A7B439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1A7F7A-679F-7C3E-2DA2-8D4B44B50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833B57-4420-9BBD-BDF7-349DDF013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8968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CF27FA-E8F0-3027-73EA-E2CF50D33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EE1FD3B-9F98-9D6A-A067-8AD07ED43C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2283391-A9F1-AC63-467F-CE700641A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29DCC0-FCB6-0D94-021B-A95D3EB53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0ABF856-B83C-5A00-7A04-B4BFD99CD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6706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DED9867-F067-8DD3-0AD3-FF798D7180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977D974-70B3-9FDE-C5B2-D1A5EA6C0E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2DD81F4-89BF-9196-601C-F02515884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A9C216-B288-F464-CB2B-B93DBAB9C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EF12BB-F17C-2281-62EB-53D294E51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7969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525F67-9B31-A71B-7D67-D8274CC31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86AA13-5B3B-D6C5-A01F-CE7FA36158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05BBA6-A13D-FC0F-3BB1-B9C575ED2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07FA1E-4236-D688-ADB9-E842AF6C2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08F062-DEA1-B6A4-5B44-ADB30EFEE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3493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F5AAC4-ECB2-6D9C-985A-455DDB541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CFFF4F5-CC05-0DBE-D60B-A9987C91B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B12605-668B-3A05-8FD0-29F2CDA1E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D79837-2443-3CF2-E64A-9126654AF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7953CD-DCB4-2B9A-1147-B66014CAE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9160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CF15EF-E679-443C-14B4-55C4B91AF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880B5FF-C639-27D4-D82A-330E8CB6E8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6F0B7D3-1493-4BCF-531B-DEADB85084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C2DA06F-77F5-8A1B-B636-5B75F840C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9EC73F9-412F-22E9-0693-2DAA50173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1D37FCC-EB9F-EF3D-274C-DEC4EE75D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9057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1EBEF3-92AC-AE69-23FC-2730E26C7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B9EEC2C-3E0E-3B30-A204-ACA7BBF998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5AB8AD6-7A2F-261B-6A79-E450B43AE2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E4EDBD6-BD9F-85F7-B9AD-2882FE9CFA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6D5EF71-0A73-A57A-1789-CBAD923EBF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30BC53C-5253-D1C1-00CE-D255E1CDB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E0C3244-D6C8-310A-10D9-6060415A8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2A1FC88-A81D-9086-672E-20BF24909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580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A60A4E-9EA3-CD09-C4E0-187233C5C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1286F38-C2B2-D462-133C-6D141EDD3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75590F1-8540-40F1-94B0-47BCFB70D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4678BD4-AE21-3083-55EA-C1D2D616F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5902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A04EFE8-8822-1067-833B-DFE7A4ED8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DA5DB59-2D17-5650-415C-2EEFA276F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8D0C570-EE1D-8955-25F2-36CAD9E9C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4492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44BE2A-196E-26D4-D9D0-5EC6BB421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A9656F-AC1B-DCC0-1D5F-6D6FF85EC6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1976EF0-4678-B03E-B50B-63ECCEE7EA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9DDEB08-2516-5AAD-E611-D78C8F698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9217806-6DBC-DE6B-7DC7-10418EC46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EFCB7DD-83C3-CFE2-E213-A806590A0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7323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F1BEC2-BC95-00CE-D8DF-B34CEE65C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4D9A249-795C-6C99-FA73-5125D19263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EFF1EB8-0669-46DB-0CD6-C88CF492B9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A7092EE-0BF3-19A3-8DF3-900B0A50F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E738899-C5E2-C87D-B6F1-0399E62CA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43816B5-4EA5-20B1-14E2-2B1B0403F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838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2E5598-25EF-0491-C4DC-1E23607A8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8AD9B4-4C67-21D6-720B-E9A70788AD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7EF7E5-E0D3-94E5-DFE3-B593D4B293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9228C0-B9EF-4E14-A3E2-212D344DFC47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5855EC-B380-2E44-3202-A9C6DA2EF2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7D7D2C-A225-7932-2D71-F94B2EBC55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4789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microsoft.com/office/2007/relationships/hdphoto" Target="../media/hdphoto1.wdp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microsoft.com/office/2007/relationships/hdphoto" Target="../media/hdphoto2.wdp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microsoft.com/office/2007/relationships/hdphoto" Target="../media/hdphoto3.wdp"/><Relationship Id="rId19" Type="http://schemas.openxmlformats.org/officeDocument/2006/relationships/image" Target="../media/image15.png"/><Relationship Id="rId20" Type="http://schemas.openxmlformats.org/officeDocument/2006/relationships/image" Target="../media/image16.png"/><Relationship Id="rId21" Type="http://schemas.openxmlformats.org/officeDocument/2006/relationships/image" Target="../media/image17.png"/><Relationship Id="rId22" Type="http://schemas.openxmlformats.org/officeDocument/2006/relationships/image" Target="../media/image18.png"/><Relationship Id="rId23" Type="http://schemas.openxmlformats.org/officeDocument/2006/relationships/image" Target="../media/image19.png"/><Relationship Id="rId24" Type="http://schemas.microsoft.com/office/2007/relationships/hdphoto" Target="../media/hdphoto4.wdp"/><Relationship Id="rId25" Type="http://schemas.openxmlformats.org/officeDocument/2006/relationships/image" Target="../media/image20.png"/><Relationship Id="rId26" Type="http://schemas.openxmlformats.org/officeDocument/2006/relationships/image" Target="../media/image21.png"/><Relationship Id="rId27" Type="http://schemas.openxmlformats.org/officeDocument/2006/relationships/image" Target="../media/image22.png"/><Relationship Id="rId28" Type="http://schemas.microsoft.com/office/2007/relationships/hdphoto" Target="../media/hdphoto5.wdp"/><Relationship Id="rId29" Type="http://schemas.openxmlformats.org/officeDocument/2006/relationships/image" Target="../media/image23.png"/><Relationship Id="rId30" Type="http://schemas.openxmlformats.org/officeDocument/2006/relationships/image" Target="../media/image24.png"/><Relationship Id="rId31" Type="http://schemas.openxmlformats.org/officeDocument/2006/relationships/image" Target="../media/image25.png"/><Relationship Id="rId32" Type="http://schemas.microsoft.com/office/2007/relationships/hdphoto" Target="../media/hdphoto6.wdp"/><Relationship Id="rId33" Type="http://schemas.openxmlformats.org/officeDocument/2006/relationships/image" Target="../media/image26.png"/><Relationship Id="rId34" Type="http://schemas.openxmlformats.org/officeDocument/2006/relationships/image" Target="../media/image27.png"/><Relationship Id="rId35" Type="http://schemas.openxmlformats.org/officeDocument/2006/relationships/image" Target="../media/image28.png"/><Relationship Id="rId36" Type="http://schemas.openxmlformats.org/officeDocument/2006/relationships/image" Target="../media/image29.png"/><Relationship Id="rId37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DFFA363-8FFD-0867-D3EE-4F2EF7BBA3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819" y="-84930"/>
            <a:ext cx="12380499" cy="6956541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186E65F6-25A4-8B8C-EB80-04420512DA5D}"/>
              </a:ext>
            </a:extLst>
          </p:cNvPr>
          <p:cNvSpPr/>
          <p:nvPr/>
        </p:nvSpPr>
        <p:spPr>
          <a:xfrm>
            <a:off x="498409" y="976793"/>
            <a:ext cx="8261332" cy="5046434"/>
          </a:xfrm>
          <a:prstGeom prst="round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8" name="пароходы">
            <a:extLst>
              <a:ext uri="{FF2B5EF4-FFF2-40B4-BE49-F238E27FC236}">
                <a16:creationId xmlns:a16="http://schemas.microsoft.com/office/drawing/2014/main" id="{F10B0BD8-F589-BA50-EADE-CE201152008A}"/>
              </a:ext>
            </a:extLst>
          </p:cNvPr>
          <p:cNvGrpSpPr/>
          <p:nvPr/>
        </p:nvGrpSpPr>
        <p:grpSpPr>
          <a:xfrm>
            <a:off x="337679" y="1076698"/>
            <a:ext cx="8613519" cy="5472337"/>
            <a:chOff x="840953" y="974032"/>
            <a:chExt cx="8613519" cy="5472337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445FE4FD-8C77-B3FD-438C-1250D8E230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24624" y="974032"/>
              <a:ext cx="3538771" cy="3538771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10185AFF-A4E1-6B30-155D-7B4172F3C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20" b="89812" l="7909" r="91019">
                          <a14:foregroundMark x1="7909" y1="50536" x2="8311" y2="60724"/>
                          <a14:foregroundMark x1="90349" y1="62198" x2="91019" y2="68901"/>
                          <a14:backgroundMark x1="17828" y1="79088" x2="17828" y2="79088"/>
                          <a14:backgroundMark x1="46381" y1="78686" x2="46381" y2="78686"/>
                          <a14:backgroundMark x1="41957" y1="78150" x2="41957" y2="78150"/>
                          <a14:backgroundMark x1="39410" y1="80429" x2="39410" y2="80429"/>
                          <a14:backgroundMark x1="37265" y1="79357" x2="37265" y2="79357"/>
                          <a14:backgroundMark x1="86863" y1="74263" x2="70241" y2="78150"/>
                          <a14:backgroundMark x1="76273" y1="79088" x2="80697" y2="77882"/>
                          <a14:backgroundMark x1="23458" y1="80965" x2="23458" y2="80965"/>
                          <a14:backgroundMark x1="23458" y1="80965" x2="24129" y2="80965"/>
                          <a14:backgroundMark x1="19705" y1="80697" x2="15282" y2="79625"/>
                          <a14:backgroundMark x1="10590" y1="80295" x2="12064" y2="802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953" y="2063640"/>
              <a:ext cx="4382729" cy="4382729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D47214BC-58B7-3220-8AFD-10E1B785F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5495574" y="1819643"/>
              <a:ext cx="3958898" cy="3958898"/>
            </a:xfrm>
            <a:prstGeom prst="rect">
              <a:avLst/>
            </a:prstGeom>
          </p:spPr>
        </p:pic>
      </p:grpSp>
      <p:grpSp>
        <p:nvGrpSpPr>
          <p:cNvPr id="23" name="Самолеты">
            <a:extLst>
              <a:ext uri="{FF2B5EF4-FFF2-40B4-BE49-F238E27FC236}">
                <a16:creationId xmlns:a16="http://schemas.microsoft.com/office/drawing/2014/main" id="{8FD3707F-A79C-6F17-5E94-7B20A67A64FA}"/>
              </a:ext>
            </a:extLst>
          </p:cNvPr>
          <p:cNvGrpSpPr/>
          <p:nvPr/>
        </p:nvGrpSpPr>
        <p:grpSpPr>
          <a:xfrm>
            <a:off x="622887" y="1073028"/>
            <a:ext cx="7940981" cy="5784972"/>
            <a:chOff x="1126161" y="970362"/>
            <a:chExt cx="7940981" cy="5784972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D05ED6C6-3DBA-9111-AF34-C1FE4FE71CC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5355" flipH="1">
              <a:off x="1126161" y="2702939"/>
              <a:ext cx="4052395" cy="4052395"/>
            </a:xfrm>
            <a:prstGeom prst="rect">
              <a:avLst/>
            </a:prstGeom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4E25E505-3D4E-B181-F988-5580468D19A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095355" flipH="1">
              <a:off x="3211065" y="970362"/>
              <a:ext cx="3380514" cy="3380514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5C6319B3-1295-CFCE-1053-B36906A05B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362644" flipH="1">
              <a:off x="5780634" y="2584669"/>
              <a:ext cx="3286508" cy="3286508"/>
            </a:xfrm>
            <a:prstGeom prst="rect">
              <a:avLst/>
            </a:prstGeom>
          </p:spPr>
        </p:pic>
      </p:grpSp>
      <p:grpSp>
        <p:nvGrpSpPr>
          <p:cNvPr id="29" name="самокаты">
            <a:extLst>
              <a:ext uri="{FF2B5EF4-FFF2-40B4-BE49-F238E27FC236}">
                <a16:creationId xmlns:a16="http://schemas.microsoft.com/office/drawing/2014/main" id="{C2F69717-A254-6D06-8343-7314CBD74A11}"/>
              </a:ext>
            </a:extLst>
          </p:cNvPr>
          <p:cNvGrpSpPr/>
          <p:nvPr/>
        </p:nvGrpSpPr>
        <p:grpSpPr>
          <a:xfrm>
            <a:off x="416049" y="1459007"/>
            <a:ext cx="8268635" cy="4044262"/>
            <a:chOff x="919323" y="1356341"/>
            <a:chExt cx="8268635" cy="4044262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740E2AFE-89A8-E902-EB3C-B0B4FDB8F2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56282" y="1356341"/>
              <a:ext cx="2459173" cy="2459173"/>
            </a:xfrm>
            <a:prstGeom prst="rect">
              <a:avLst/>
            </a:prstGeom>
          </p:spPr>
        </p:pic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3F851252-2858-9050-94E8-0ADFA0EC4F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323" y="1912886"/>
              <a:ext cx="3487717" cy="3487717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4ECFCF74-A966-E9E6-A97E-3176EA8572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0241" y="1404984"/>
              <a:ext cx="3487717" cy="3487717"/>
            </a:xfrm>
            <a:prstGeom prst="rect">
              <a:avLst/>
            </a:prstGeom>
          </p:spPr>
        </p:pic>
      </p:grpSp>
      <p:grpSp>
        <p:nvGrpSpPr>
          <p:cNvPr id="34" name="паровозы">
            <a:extLst>
              <a:ext uri="{FF2B5EF4-FFF2-40B4-BE49-F238E27FC236}">
                <a16:creationId xmlns:a16="http://schemas.microsoft.com/office/drawing/2014/main" id="{596975BA-7B7B-C6A5-0A21-3A96375B9F36}"/>
              </a:ext>
            </a:extLst>
          </p:cNvPr>
          <p:cNvGrpSpPr/>
          <p:nvPr/>
        </p:nvGrpSpPr>
        <p:grpSpPr>
          <a:xfrm>
            <a:off x="498409" y="838365"/>
            <a:ext cx="8107482" cy="5715769"/>
            <a:chOff x="1001682" y="735699"/>
            <a:chExt cx="8616325" cy="5715769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8202708B-0992-DF1F-779A-AB6379705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artisticGlowDiffused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671308" y="1915562"/>
              <a:ext cx="3946699" cy="3946699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71CC5AA0-6268-5F9E-B09E-E94F173F50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8146" y="735699"/>
              <a:ext cx="3487718" cy="3487718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45C697A7-146D-F5FB-5E59-60CAE33126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1682" y="2255994"/>
              <a:ext cx="3767056" cy="4195474"/>
            </a:xfrm>
            <a:prstGeom prst="rect">
              <a:avLst/>
            </a:prstGeom>
          </p:spPr>
        </p:pic>
      </p:grpSp>
      <p:grpSp>
        <p:nvGrpSpPr>
          <p:cNvPr id="40" name="самосвалы">
            <a:extLst>
              <a:ext uri="{FF2B5EF4-FFF2-40B4-BE49-F238E27FC236}">
                <a16:creationId xmlns:a16="http://schemas.microsoft.com/office/drawing/2014/main" id="{9C5F80E3-E44A-22BE-7119-E904F0BAE608}"/>
              </a:ext>
            </a:extLst>
          </p:cNvPr>
          <p:cNvGrpSpPr/>
          <p:nvPr/>
        </p:nvGrpSpPr>
        <p:grpSpPr>
          <a:xfrm>
            <a:off x="550454" y="1255177"/>
            <a:ext cx="8415746" cy="5046195"/>
            <a:chOff x="1053728" y="1152511"/>
            <a:chExt cx="8415746" cy="5046195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0335B94D-E9DF-C0F4-BC13-8FD1847F46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265396" y="1152511"/>
              <a:ext cx="2922106" cy="2922106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B6932BFF-D8D4-313E-C96F-00C76C94CD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3728" y="2710988"/>
              <a:ext cx="3487718" cy="3487718"/>
            </a:xfrm>
            <a:prstGeom prst="rect">
              <a:avLst/>
            </a:prstGeom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4AF65BEF-F061-4032-BFC3-4ECB09BEEE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1826" y="1834042"/>
              <a:ext cx="4227648" cy="4227648"/>
            </a:xfrm>
            <a:prstGeom prst="rect">
              <a:avLst/>
            </a:prstGeom>
          </p:spPr>
        </p:pic>
      </p:grpSp>
      <p:grpSp>
        <p:nvGrpSpPr>
          <p:cNvPr id="46" name="автобусы">
            <a:extLst>
              <a:ext uri="{FF2B5EF4-FFF2-40B4-BE49-F238E27FC236}">
                <a16:creationId xmlns:a16="http://schemas.microsoft.com/office/drawing/2014/main" id="{2A287CB6-DD35-95F0-4EF0-7F31453C527B}"/>
              </a:ext>
            </a:extLst>
          </p:cNvPr>
          <p:cNvGrpSpPr/>
          <p:nvPr/>
        </p:nvGrpSpPr>
        <p:grpSpPr>
          <a:xfrm>
            <a:off x="550454" y="1047556"/>
            <a:ext cx="8191053" cy="5435900"/>
            <a:chOff x="847250" y="944890"/>
            <a:chExt cx="8397531" cy="5435900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049A5BB0-9A59-D1B6-097A-9BC59BA30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58083" y="944890"/>
              <a:ext cx="3014331" cy="3014331"/>
            </a:xfrm>
            <a:prstGeom prst="rect">
              <a:avLst/>
            </a:prstGeom>
          </p:spPr>
        </p:pic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8FE95AFC-8BE4-6BE3-2082-80481F0DA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4768" y="1903904"/>
              <a:ext cx="3970013" cy="3970013"/>
            </a:xfrm>
            <a:prstGeom prst="rect">
              <a:avLst/>
            </a:prstGeom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ED66B9C9-3C74-692E-E907-B975DE3378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250" y="2410777"/>
              <a:ext cx="3970013" cy="3970013"/>
            </a:xfrm>
            <a:prstGeom prst="rect">
              <a:avLst/>
            </a:prstGeom>
          </p:spPr>
        </p:pic>
      </p:grpSp>
      <p:grpSp>
        <p:nvGrpSpPr>
          <p:cNvPr id="51" name="Мотоциклы">
            <a:extLst>
              <a:ext uri="{FF2B5EF4-FFF2-40B4-BE49-F238E27FC236}">
                <a16:creationId xmlns:a16="http://schemas.microsoft.com/office/drawing/2014/main" id="{2B9FBC8E-B4B1-AF80-FD41-DEA00CA8DC32}"/>
              </a:ext>
            </a:extLst>
          </p:cNvPr>
          <p:cNvGrpSpPr/>
          <p:nvPr/>
        </p:nvGrpSpPr>
        <p:grpSpPr>
          <a:xfrm>
            <a:off x="1031777" y="1128333"/>
            <a:ext cx="7574113" cy="4375853"/>
            <a:chOff x="1079344" y="1382828"/>
            <a:chExt cx="7857431" cy="4375853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364698C6-D83B-C5CE-8B55-735482727E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artisticPaintBrush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2886" y="1382828"/>
              <a:ext cx="2194260" cy="2022655"/>
            </a:xfrm>
            <a:prstGeom prst="rect">
              <a:avLst/>
            </a:prstGeom>
          </p:spPr>
        </p:pic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BAC9E596-979A-3D9D-C7DC-DA8E601322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79344" y="2672123"/>
              <a:ext cx="3348426" cy="3086558"/>
            </a:xfrm>
            <a:prstGeom prst="rect">
              <a:avLst/>
            </a:prstGeom>
          </p:spPr>
        </p:pic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7C66AFC7-AB22-5BA4-6DCF-6EAD8B9F8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2380" y="2298191"/>
              <a:ext cx="3524395" cy="3248765"/>
            </a:xfrm>
            <a:prstGeom prst="rect">
              <a:avLst/>
            </a:prstGeom>
          </p:spPr>
        </p:pic>
      </p:grpSp>
      <p:grpSp>
        <p:nvGrpSpPr>
          <p:cNvPr id="13" name="вертолеты">
            <a:extLst>
              <a:ext uri="{FF2B5EF4-FFF2-40B4-BE49-F238E27FC236}">
                <a16:creationId xmlns:a16="http://schemas.microsoft.com/office/drawing/2014/main" id="{3B9F9315-C0A2-7FF0-85A6-C6461FF40DC6}"/>
              </a:ext>
            </a:extLst>
          </p:cNvPr>
          <p:cNvGrpSpPr/>
          <p:nvPr/>
        </p:nvGrpSpPr>
        <p:grpSpPr>
          <a:xfrm>
            <a:off x="681075" y="1095258"/>
            <a:ext cx="8078665" cy="5193470"/>
            <a:chOff x="671209" y="885308"/>
            <a:chExt cx="8078665" cy="5193470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C703CC54-B186-5F70-8DB7-35252538F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colorTemperature colorTemp="112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5754" y="885308"/>
              <a:ext cx="2802178" cy="2802178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99ED1267-0211-1786-93B2-C03A9556F5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53415" y="1716818"/>
              <a:ext cx="4096459" cy="4096459"/>
            </a:xfrm>
            <a:prstGeom prst="rect">
              <a:avLst/>
            </a:prstGeom>
          </p:spPr>
        </p:pic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0BB4A897-4835-53F9-A06E-DC66DA9269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209" y="2159968"/>
              <a:ext cx="3918810" cy="3918810"/>
            </a:xfrm>
            <a:prstGeom prst="rect">
              <a:avLst/>
            </a:prstGeom>
          </p:spPr>
        </p:pic>
      </p:grpSp>
      <p:grpSp>
        <p:nvGrpSpPr>
          <p:cNvPr id="12" name="занавес">
            <a:extLst>
              <a:ext uri="{FF2B5EF4-FFF2-40B4-BE49-F238E27FC236}">
                <a16:creationId xmlns:a16="http://schemas.microsoft.com/office/drawing/2014/main" id="{6E4ABA3F-AFB7-D8AA-096F-19D630F41DF9}"/>
              </a:ext>
            </a:extLst>
          </p:cNvPr>
          <p:cNvGrpSpPr/>
          <p:nvPr/>
        </p:nvGrpSpPr>
        <p:grpSpPr>
          <a:xfrm>
            <a:off x="1307739" y="621490"/>
            <a:ext cx="6457946" cy="5327639"/>
            <a:chOff x="2052482" y="641221"/>
            <a:chExt cx="6577781" cy="5479841"/>
          </a:xfrm>
          <a:effectLst>
            <a:glow rad="25400">
              <a:schemeClr val="bg1">
                <a:alpha val="97000"/>
              </a:schemeClr>
            </a:glow>
          </a:effectLst>
        </p:grpSpPr>
        <p:sp>
          <p:nvSpPr>
            <p:cNvPr id="6" name="Двойная волна 5">
              <a:extLst>
                <a:ext uri="{FF2B5EF4-FFF2-40B4-BE49-F238E27FC236}">
                  <a16:creationId xmlns:a16="http://schemas.microsoft.com/office/drawing/2014/main" id="{EF65CD3A-1CDB-BDCD-79C1-FC4CD568398A}"/>
                </a:ext>
              </a:extLst>
            </p:cNvPr>
            <p:cNvSpPr/>
            <p:nvPr/>
          </p:nvSpPr>
          <p:spPr>
            <a:xfrm>
              <a:off x="2052482" y="1067281"/>
              <a:ext cx="6577781" cy="5053781"/>
            </a:xfrm>
            <a:prstGeom prst="doubleWav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9D8FC377-445F-4A0D-F993-ED6E0912CE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9896" b="89974" l="9277" r="89941">
                          <a14:foregroundMark x1="9961" y1="42969" x2="9277" y2="49870"/>
                          <a14:foregroundMark x1="89453" y1="42188" x2="89844" y2="47917"/>
                          <a14:backgroundMark x1="13965" y1="58724" x2="32813" y2="67448"/>
                          <a14:backgroundMark x1="32813" y1="67448" x2="54785" y2="69010"/>
                          <a14:backgroundMark x1="54785" y1="69010" x2="55566" y2="68620"/>
                          <a14:backgroundMark x1="51172" y1="65104" x2="31055" y2="60547"/>
                          <a14:backgroundMark x1="31055" y1="60547" x2="18750" y2="54297"/>
                          <a14:backgroundMark x1="14746" y1="58464" x2="26465" y2="69792"/>
                          <a14:backgroundMark x1="26465" y1="69792" x2="46582" y2="76432"/>
                          <a14:backgroundMark x1="46582" y1="76432" x2="48633" y2="75130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528481" flipH="1">
              <a:off x="2832639" y="641221"/>
              <a:ext cx="1165111" cy="1276293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EB995551-AEDC-6ED9-0825-5FC58C146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9896" b="89974" l="9277" r="89941">
                          <a14:foregroundMark x1="9961" y1="42969" x2="9277" y2="49870"/>
                          <a14:foregroundMark x1="89453" y1="42188" x2="89844" y2="47917"/>
                          <a14:backgroundMark x1="13965" y1="58724" x2="32813" y2="67448"/>
                          <a14:backgroundMark x1="32813" y1="67448" x2="54785" y2="69010"/>
                          <a14:backgroundMark x1="54785" y1="69010" x2="55566" y2="68620"/>
                          <a14:backgroundMark x1="51172" y1="65104" x2="31055" y2="60547"/>
                          <a14:backgroundMark x1="31055" y1="60547" x2="18750" y2="54297"/>
                          <a14:backgroundMark x1="14746" y1="58464" x2="26465" y2="69792"/>
                          <a14:backgroundMark x1="26465" y1="69792" x2="46582" y2="76432"/>
                          <a14:backgroundMark x1="46582" y1="76432" x2="48633" y2="75130"/>
                        </a14:backgroundRemoval>
                      </a14:imgEffect>
                      <a14:imgEffect>
                        <a14:artisticPastelsSmooth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9312311" flipV="1">
              <a:off x="4594252" y="907108"/>
              <a:ext cx="1068942" cy="1170947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52658DCE-067F-1D4B-D557-CFF9037247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9896" b="89974" l="9277" r="89941">
                          <a14:foregroundMark x1="9961" y1="42969" x2="9277" y2="49870"/>
                          <a14:foregroundMark x1="89453" y1="42188" x2="89844" y2="47917"/>
                          <a14:backgroundMark x1="13965" y1="58724" x2="32813" y2="67448"/>
                          <a14:backgroundMark x1="32813" y1="67448" x2="54785" y2="69010"/>
                          <a14:backgroundMark x1="54785" y1="69010" x2="55566" y2="68620"/>
                          <a14:backgroundMark x1="51172" y1="65104" x2="31055" y2="60547"/>
                          <a14:backgroundMark x1="31055" y1="60547" x2="18750" y2="54297"/>
                          <a14:backgroundMark x1="14746" y1="58464" x2="26465" y2="69792"/>
                          <a14:backgroundMark x1="26465" y1="69792" x2="46582" y2="76432"/>
                          <a14:backgroundMark x1="46582" y1="76432" x2="48633" y2="75130"/>
                        </a14:backgroundRemoval>
                      </a14:imgEffect>
                      <a14:imgEffect>
                        <a14:artisticGlowEdg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528481" flipH="1">
              <a:off x="6476071" y="778496"/>
              <a:ext cx="1165111" cy="1276293"/>
            </a:xfrm>
            <a:prstGeom prst="rect">
              <a:avLst/>
            </a:prstGeom>
          </p:spPr>
        </p:pic>
      </p:grpSp>
      <p:grpSp>
        <p:nvGrpSpPr>
          <p:cNvPr id="57" name="звезды">
            <a:extLst>
              <a:ext uri="{FF2B5EF4-FFF2-40B4-BE49-F238E27FC236}">
                <a16:creationId xmlns:a16="http://schemas.microsoft.com/office/drawing/2014/main" id="{92B48E63-B337-938D-CBF0-53AD49311933}"/>
              </a:ext>
            </a:extLst>
          </p:cNvPr>
          <p:cNvGrpSpPr/>
          <p:nvPr/>
        </p:nvGrpSpPr>
        <p:grpSpPr>
          <a:xfrm>
            <a:off x="1450796" y="1596653"/>
            <a:ext cx="6064638" cy="3790197"/>
            <a:chOff x="1634286" y="1406369"/>
            <a:chExt cx="6064638" cy="3790197"/>
          </a:xfrm>
        </p:grpSpPr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985C1258-6FCF-89F7-7FE5-A524349924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8286" y="1406369"/>
              <a:ext cx="3682052" cy="3790197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4F248165-69C7-9000-A5F9-103A7C6EAD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55463">
              <a:off x="1634286" y="2577976"/>
              <a:ext cx="2345771" cy="2414668"/>
            </a:xfrm>
            <a:prstGeom prst="rect">
              <a:avLst/>
            </a:prstGeom>
          </p:spPr>
        </p:pic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9ADA201D-0A09-5C75-9669-F14DB02804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85618">
              <a:off x="5438509" y="2509322"/>
              <a:ext cx="2260415" cy="2326805"/>
            </a:xfrm>
            <a:prstGeom prst="rect">
              <a:avLst/>
            </a:prstGeom>
          </p:spPr>
        </p:pic>
      </p:grpSp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3BEAD07B-B80D-42D3-6584-964E48416E5E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819" y="5989378"/>
            <a:ext cx="921207" cy="836933"/>
          </a:xfrm>
          <a:prstGeom prst="rect">
            <a:avLst/>
          </a:prstGeom>
        </p:spPr>
      </p:pic>
      <p:pic>
        <p:nvPicPr>
          <p:cNvPr id="174" name="Picture 173" descr="image.png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8793786" y="2554681"/>
            <a:ext cx="30480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121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Марианна Сита</cp:lastModifiedBy>
  <cp:revision>7</cp:revision>
  <dcterms:created xsi:type="dcterms:W3CDTF">2024-11-28T19:00:32Z</dcterms:created>
  <dcterms:modified xsi:type="dcterms:W3CDTF">2024-11-29T19:13:19Z</dcterms:modified>
</cp:coreProperties>
</file>