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FD7F5-50DA-DB2A-E3CC-6D15DA764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D14-BEF8-0873-73C1-FA189F903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D08D68-400F-05BC-A29A-2F8E6AE7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0A9F16-3F10-1857-E5DC-52B119E1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402E6-D251-5451-0271-E9AB437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7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5A602-854C-A6A4-F480-35B3CA6C7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C5C36-E8F6-5DC3-31FB-330069112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D7D6B-FCA0-AA2D-7591-26838F35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90291-BFEB-7BA9-EE9E-8EAAF16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26CEE-7180-0678-232C-C23FA4D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A3045A-96F6-0D58-3A7B-54BFD2CE9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2830E4-1485-0712-D281-92CD1BCD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DA636-4DE9-540A-DDE0-D34EF781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1D52D0-D4DF-88DC-5EED-E8136432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FC54C-63D9-0525-2B22-FEF8B172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4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9286D-02E1-6EC4-1F61-D442392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2B07-36A5-6947-F028-1E06CC8A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F20AA-566C-2512-EECF-76AAAEBA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71E83-1D8D-9E76-FF74-E367775B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F51E0-C336-0891-BC88-8EB50DF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35D9B-A236-27F0-4513-980EEBF2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04008-B11A-6632-1F39-AE5B9F4C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27BCF-0EB4-DB0C-FB74-B1D7BAC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E30D5-3A28-FE47-7134-9C5E6554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FEB4F-048C-9B0B-8D63-E697E3C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0F6FA-876B-7D6C-5092-534C949C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357E-6E4E-87AF-7A50-CC1908022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BF2D9-F86E-B541-CD4C-BB99F752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580AA6-1300-A62C-CB41-61D38F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E1694-666C-E7CC-7880-7D9E6A8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AC97F0-B02C-A743-9E0C-A0D8F40F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7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4825-E772-C211-AC73-CB014896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E7FD62-D330-78A8-AA9C-50652B1E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FA2D33-81EA-5F90-FFFD-DC938F16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CD7B21-1D7D-C7EC-7EE3-DA0C5DBF9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28FB06-A552-1954-7E2A-D579E3F1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11F081-939B-3139-2C97-1508446F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318DDD-60EC-2903-3C8B-B7EC7D77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7D92E-026E-4DF6-7C0F-740BAED4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2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DB40C-EF58-E6A8-784D-CD471A6F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4804F4-A4A0-2C6F-F142-C82FB5C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54FDB0-193E-96AA-50FE-C8049DD0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E5C3E4-2DAF-A8E9-FFCE-57500CE6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E613FD-6D9C-67E1-A1DE-EB84AE70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12961B-E00F-50BA-9EAB-76BD2BB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BDC53D-B785-477A-92E5-6224F4DB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A051-842C-55BD-A78A-7413A05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B484-E069-902F-B692-065FD5DA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F6A91E-7D1C-ECFE-8109-82D48E79B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765DB-DBC0-BDC5-BAE4-75BDC978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99667-1A69-D5B3-C878-F70E17AB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6F1D8-D51A-9FAD-ECC7-58C64BD5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0B44A-3593-2797-C8CF-0AA7D3A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A5364-15BB-8C29-3048-A1775A5D2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C8833-568E-8FD7-C792-2060648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F4075-BD51-B891-5E5C-5BE370B2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7A8CD-BBFF-1C76-A2D5-50861848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57CF6A-5F82-B44E-3709-F282DE58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8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700DE-46FF-DD61-AAAC-AAE61091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ACACD-B06E-FE2F-F609-93965334F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BB5A65-0EA5-B1D8-6666-BBAAB3703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05569-5FBC-92C4-71ED-FC84ED412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128D-8B70-B00B-8C63-90896CB8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9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DBD6E-F692-11CA-DDF1-9176DF5F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1" y="0"/>
            <a:ext cx="12192000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55AD126-EEBC-802A-8BA6-838FC69D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688449-DA87-B8A3-306C-3C8396AB4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8FEF3679-3D39-833B-B033-D15A7896EC0D}"/>
              </a:ext>
            </a:extLst>
          </p:cNvPr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424A740-C446-A339-050B-804BD5AF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AF8FC75F-EEE6-C528-24A3-F666DE961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0FD27C0-06E1-B6FA-92C1-155C387AFF56}"/>
              </a:ext>
            </a:extLst>
          </p:cNvPr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7ABA0C60-F4A3-6EC3-F88A-4FAE93C3B8E7}"/>
                </a:ext>
              </a:extLst>
            </p:cNvPr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280312E-4777-E105-7CE8-492EC4992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F55747C-B060-DF18-6FA3-84956424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AC9D607-0406-B1A8-5A4D-CFC89AF5E52C}"/>
              </a:ext>
            </a:extLst>
          </p:cNvPr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D8A778-8278-D6B4-5820-87A153FB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25DB077-D318-031E-B024-CEE8C65A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F802B93-FEF1-02ED-5F6F-7CEDE8517FDF}"/>
              </a:ext>
            </a:extLst>
          </p:cNvPr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CF6A4F0-8364-AF67-A3FD-8BA961CF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366DDDE-75E1-61C5-EDBE-620828EFC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D6A691-E3C5-80B9-5CDB-D397E0FBA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F7F0CB6-5DC4-9D84-AE6A-97E5A4351782}"/>
              </a:ext>
            </a:extLst>
          </p:cNvPr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AA930E6-92C9-25ED-D953-E5B698CD1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A6E17E5-AA16-DCD7-01B9-29B58554A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195D40B-8CD2-88BB-804A-7218452EC5F7}"/>
              </a:ext>
            </a:extLst>
          </p:cNvPr>
          <p:cNvGrpSpPr/>
          <p:nvPr/>
        </p:nvGrpSpPr>
        <p:grpSpPr>
          <a:xfrm>
            <a:off x="3127012" y="6113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22D1D9C1-A810-16AD-8A67-4F3A0499B0EE}"/>
                </a:ext>
              </a:extLst>
            </p:cNvPr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3D675B2-A163-BED7-B4D8-DA412724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5B231CD-A00F-D767-1880-383DAD70C071}"/>
              </a:ext>
            </a:extLst>
          </p:cNvPr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>
              <a:extLst>
                <a:ext uri="{FF2B5EF4-FFF2-40B4-BE49-F238E27FC236}">
                  <a16:creationId xmlns:a16="http://schemas.microsoft.com/office/drawing/2014/main" id="{CB3E07C2-C0A3-E48D-A5CD-82D1B3D66D3F}"/>
                </a:ext>
              </a:extLst>
            </p:cNvPr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1EB397-985C-7E31-E937-2A65205E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2FC528F-2DD4-50FA-B739-0F9988E1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5A4E32C-5B96-596B-2204-CB71D65A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F0CFA13-7534-109E-E5A1-50E043FE2359}"/>
              </a:ext>
            </a:extLst>
          </p:cNvPr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>
              <a:extLst>
                <a:ext uri="{FF2B5EF4-FFF2-40B4-BE49-F238E27FC236}">
                  <a16:creationId xmlns:a16="http://schemas.microsoft.com/office/drawing/2014/main" id="{07367BCB-BB33-1603-35F4-43672F1623B1}"/>
                </a:ext>
              </a:extLst>
            </p:cNvPr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5770971-EFA0-9BD0-51A4-A7D7AE94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361218F-49A5-F807-42BD-C5149712015C}"/>
              </a:ext>
            </a:extLst>
          </p:cNvPr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6ADB265-26C1-4744-8288-D3522E8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DC995A2-F5BB-6E95-C63D-0972429B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B638CB8-C6DF-DC94-8F93-EABE2A5EB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E59948-D49E-DC52-9C2E-2B94E690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A617BB1-6B6B-3A90-CC9A-46405BDBA83A}"/>
              </a:ext>
            </a:extLst>
          </p:cNvPr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8590476-DA35-BDB8-6F57-E34364C1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B078696-8E67-A61F-E89E-3FE0FE23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27B386-15A7-8D19-FC6E-5585D2B388C1}"/>
              </a:ext>
            </a:extLst>
          </p:cNvPr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400A490-5C63-DB3C-7676-6C091753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FD728FC-A33E-ECD7-C352-2DF91F2D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608BEE1-1FCA-AD76-7C09-BA2803A8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9E74A5B-85D3-FBFC-6661-0F08CCC4B08B}"/>
              </a:ext>
            </a:extLst>
          </p:cNvPr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01190E0-5899-46BA-4AD6-D5861F430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A35EA2A-92A7-DC2D-EB49-D032B2E34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4E3AF5B3-0674-4DFF-8609-CF164A263FEE}"/>
              </a:ext>
            </a:extLst>
          </p:cNvPr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4517739-778F-AE19-969C-711BB9CF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E736BC-BD5A-69D2-6E00-28F88E302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D7DB61C5-D732-F8EE-5F30-C9836A0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FBEA195-3B5E-69F5-2F01-3466E7189B2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9114B61-F51A-A737-6E76-4B6F4EABCB1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F944D1D-E0C2-CCF8-6ED9-38EFE0C51C5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3E1007B-470E-9EC5-6775-E1742E34D2F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D7D9D71-84C4-1F2A-C0DD-E78CB2157BB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DA2EB45-BFD1-488C-BBAD-A72947A304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DB4CEDA-4E53-DBCA-6619-3FE237ECF14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535E7883-0809-51BB-EB9E-09776DE047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4D60637-FA5A-E8B7-A55D-A65D1A12E8E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11DD1D9-14DD-0148-A9C9-C2756A40B3D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A1C7D3C-D449-AF1D-3A98-91CB0A03254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ABE0D7-C6D5-9877-9A9F-694FF7141D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>
            <a:extLst>
              <a:ext uri="{FF2B5EF4-FFF2-40B4-BE49-F238E27FC236}">
                <a16:creationId xmlns:a16="http://schemas.microsoft.com/office/drawing/2014/main" id="{DBA88043-31BF-E018-2593-3C648D41BC4D}"/>
              </a:ext>
            </a:extLst>
          </p:cNvPr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097072F-9B71-AE3A-F2C0-36E2071294E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C1E0B-6A65-9A4E-2872-6913A5EAA55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393D04-E883-C749-9DD3-0EF2AF15E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3815A-25B9-7367-63DB-37522E8D8B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F65AD-57FB-7A72-2572-F3DB805880F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900577-D91F-D583-E51B-595F05B1E44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558578-898A-102E-BB5F-9026F445EC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F9E58-D7EE-784A-888A-2473EA34D91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034B4D4-A744-BCE2-F6F2-ADA7818462A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0588807-6CC3-6590-CE1C-AB134DA488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9EDD33-5032-6315-457E-C95F7E75C13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248" y="3469324"/>
            <a:ext cx="1676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2024-08-12T17:56:03Z</dcterms:created>
  <dcterms:modified xsi:type="dcterms:W3CDTF">2024-08-15T16:53:41Z</dcterms:modified>
</cp:coreProperties>
</file>