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00604-D0CC-41FB-844D-BEAD6DBA9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FFAA1D-8947-4CD2-AF39-ED8195248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2F93AB-6412-4B0F-92D2-45067400C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6393DA-4964-4D97-B354-64AA0718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B09DC7-2406-43AD-BE81-847B34A7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343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9B0F0-DEDF-4BE4-A280-1A27E846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DF1D2C-FF56-47DB-8959-B5E591AA3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C5A99-6C31-4572-B718-23157AFA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FDBD0C-D97B-49D8-93EC-196223C2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59113-F7F1-4563-83CA-3C40DB0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8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1C23FB-5305-4987-8B5C-5ED9FBC0D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23F424-5AB2-4763-A88A-81DCC0A46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2F9891-6615-4123-A83A-CB659B7A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ABBE4-A208-4368-B3C6-F4BB4624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C8FA45-5372-4D3C-8DAD-40CE9DC5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E7646-AFA7-4F33-A9F3-B4301D42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A644C-0145-4A3E-B7E5-87752F016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5063D4-180D-4063-AABA-8481324C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16B21-3474-451F-A96F-0594CF6F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88A986-C380-413D-8A17-C34442D9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5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D95FE-2A69-421B-9BA7-D88150E2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B954A-716B-481C-A48B-E2796BF35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E3EDE-6AB4-4FC2-813A-E2A67BB6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904C0-1378-48D4-947D-7DB8F8FD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8DE9F3-AE9C-4897-A542-2C320E80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9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2D14E-7759-4EBE-BECB-D4464669F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E6112E-561E-4AB2-9140-088E9317A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4D9206-3172-46AE-8C9C-43C6F4248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78907-EFE4-4628-8073-63797BDC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5E846D-937F-4C01-BBE7-D7AE9E12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9EAE84-0461-4F77-93BA-2D349A0F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4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52D53-7A71-4772-99B0-151AB7A7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34C080-D6BB-44BC-8697-A0CC3CD0A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DFC5A4-4604-4478-B8A1-2D496424A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F9152F-4D6D-4999-AE87-E98BE2746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3FF9DE-669C-405D-B9D5-4589D2FBC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81A822-EAAE-4A5F-BE1C-42627BD3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EA4E33-D0C6-4E7C-BC56-98808C9D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5A7ED7-F0E3-414C-8E31-2C55930FC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27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B7628-2541-4E93-9F16-87535426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B1C334-5B44-43A1-8ED6-C3A3A9A6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0B7599-A1CF-42F7-9D51-85C1E718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ADD63C-F0C2-47B0-9193-172B0C26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41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AA656C-0332-48AA-8108-130BC390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24FC5A-3A06-45FE-8E1C-4934635D4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B70D1E-C9FC-4C00-81A4-881102CB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FCB60-D36F-4746-B3CA-CEBF5393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F39CC6-F6B3-46EF-ACEF-709A9E85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50D852-2A92-4C99-A2FB-9FD42C595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5D91D4-5822-4457-97CB-7B2303A6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B14DD-6CB2-4B2A-9242-741E1BD3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1ED2F0-69C2-414A-9CF5-3BB939A2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7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D4F1A-6F92-4A0E-AE83-8046FB2D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F3FD61-2B90-40C1-8017-C2103EB9D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F4C827-2915-4B1A-8552-8D9DA19F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0BB46A-03F2-4B6B-B786-818CBB95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A12219-4768-422A-BE68-756E977C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0A49CE-683B-4ACF-8FDF-6332D112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29936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FE2BD-8E3E-4D81-9ADB-D2EE5066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1A158A-9A05-419E-8FB2-37F4B7D2F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7B4BD8-1A06-4C20-83C6-500B4D1BC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9E44B-4AAB-466D-B5D4-1DB24C158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0E58A8-E454-471B-9A50-8B8D0AAE7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72E673-F518-4E35-8319-9D9558DB7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F6CF32-A89C-44D9-B00E-8CFE681DA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05" y="4070054"/>
            <a:ext cx="1701245" cy="17012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F0017E-6D28-4CD7-BBB4-E2879D684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38" y="4608864"/>
            <a:ext cx="1683554" cy="1683554"/>
          </a:xfrm>
          <a:prstGeom prst="rect">
            <a:avLst/>
          </a:prstGeom>
          <a:noFill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A0A066C-8FFB-44B2-9720-D6DFF8B4D5CC}"/>
              </a:ext>
            </a:extLst>
          </p:cNvPr>
          <p:cNvSpPr/>
          <p:nvPr/>
        </p:nvSpPr>
        <p:spPr>
          <a:xfrm>
            <a:off x="4081151" y="729342"/>
            <a:ext cx="2859287" cy="2046515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055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5439822" y="1455556"/>
            <a:ext cx="238070" cy="25355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2177" y="1183743"/>
            <a:ext cx="1261100" cy="12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539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5319299" y="1709110"/>
            <a:ext cx="218260" cy="2172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1828" y="1188027"/>
            <a:ext cx="1154057" cy="11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0757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5558856" y="1375804"/>
            <a:ext cx="249374" cy="2565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7745" y="1183629"/>
            <a:ext cx="1222561" cy="122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0757" y="39124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5521607" y="1567630"/>
            <a:ext cx="275319" cy="2029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700" y="1099743"/>
            <a:ext cx="1388101" cy="130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7140" y="385455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>
            <a:off x="5607637" y="1616558"/>
            <a:ext cx="210150" cy="20778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700" y="1040753"/>
            <a:ext cx="1483842" cy="14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81872" y="38470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5461464" y="1471792"/>
            <a:ext cx="238070" cy="19092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6054" y="1092860"/>
            <a:ext cx="1279529" cy="12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055" y="37869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/>
          <p:cNvSpPr/>
          <p:nvPr/>
        </p:nvSpPr>
        <p:spPr>
          <a:xfrm>
            <a:off x="5467373" y="1686422"/>
            <a:ext cx="307393" cy="23080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9996" y="887990"/>
            <a:ext cx="1636605" cy="163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81872" y="38797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/>
          <p:cNvSpPr/>
          <p:nvPr/>
        </p:nvSpPr>
        <p:spPr>
          <a:xfrm>
            <a:off x="5539359" y="1515649"/>
            <a:ext cx="284811" cy="272220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3841" y="1190240"/>
            <a:ext cx="1154057" cy="11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206744" y="400359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/>
          <p:cNvSpPr/>
          <p:nvPr/>
        </p:nvSpPr>
        <p:spPr>
          <a:xfrm>
            <a:off x="5557483" y="1644772"/>
            <a:ext cx="212623" cy="217290"/>
          </a:xfrm>
          <a:prstGeom prst="ellipse">
            <a:avLst/>
          </a:prstGeom>
          <a:solidFill>
            <a:srgbClr val="FFC000">
              <a:alpha val="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5281" y="1086224"/>
            <a:ext cx="1386788" cy="138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7139" y="370551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Овал 34"/>
          <p:cNvSpPr/>
          <p:nvPr/>
        </p:nvSpPr>
        <p:spPr>
          <a:xfrm>
            <a:off x="5485272" y="1507751"/>
            <a:ext cx="242162" cy="194600"/>
          </a:xfrm>
          <a:prstGeom prst="ellipse">
            <a:avLst/>
          </a:prstGeom>
          <a:solidFill>
            <a:srgbClr val="FFC000">
              <a:alpha val="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5560" y="1154010"/>
            <a:ext cx="1251216" cy="12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62A308CE-BE4B-4BE6-A44D-17D5A568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813" y="0"/>
            <a:ext cx="8858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A8096AD-650E-4E7B-9B91-82EC7AF5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3525"/>
            <a:ext cx="176688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7C4FA7E-C63F-4442-8FC0-EB4EF4130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80" y="456641"/>
            <a:ext cx="2569757" cy="25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05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10849" y="3046887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5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10703 0.584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292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10664 0.53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69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11016 0.5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2854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2865 0.645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3229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0168 0.6361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318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-0.01342 L 0.01758 0.6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3307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6927 0.5398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2699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7136 0.5997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997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16315 0.5793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2895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8112 0.606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30324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08477 0.6268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3134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07644 0.6337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3169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4388 0.61342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3067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16315 0.62477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31227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6315 0.61366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30671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12161 0.64097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32037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12292 0.66574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33287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1168 0.6574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2870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5.55112E-17 L -0.06315 0.54375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27176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6979 0.55324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27662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737 0.57824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28912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7005 0.66157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33079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6263 0.67847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3912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6524 0.6787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33935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000"/>
                            </p:stCondLst>
                            <p:childTnLst>
                              <p:par>
                                <p:cTn id="3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19297 0.60232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30116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9687 0.59259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9630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19792 0.6 " pathEditMode="relative" rAng="0" ptsTypes="AA">
                                      <p:cBhvr>
                                        <p:cTn id="35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30000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4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4883 0.68658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34329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14687 0.69653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34815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14532 0.67523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33750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1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5" dur="2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000"/>
                            </p:stCondLst>
                            <p:childTnLst>
                              <p:par>
                                <p:cTn id="4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5" grpId="0" animBg="1"/>
      <p:bldP spid="15" grpId="1" animBg="1"/>
      <p:bldP spid="15" grpId="2" animBg="1"/>
      <p:bldP spid="15" grpId="3" animBg="1"/>
      <p:bldP spid="19" grpId="0" animBg="1"/>
      <p:bldP spid="19" grpId="1" animBg="1"/>
      <p:bldP spid="19" grpId="2" animBg="1"/>
      <p:bldP spid="19" grpId="3" animBg="1"/>
      <p:bldP spid="22" grpId="0" animBg="1"/>
      <p:bldP spid="22" grpId="1" animBg="1"/>
      <p:bldP spid="22" grpId="2" animBg="1"/>
      <p:bldP spid="22" grpId="3" animBg="1"/>
      <p:bldP spid="25" grpId="0" animBg="1"/>
      <p:bldP spid="25" grpId="1" animBg="1"/>
      <p:bldP spid="25" grpId="2" animBg="1"/>
      <p:bldP spid="25" grpId="3" animBg="1"/>
      <p:bldP spid="28" grpId="0" animBg="1"/>
      <p:bldP spid="28" grpId="1" animBg="1"/>
      <p:bldP spid="28" grpId="2" animBg="1"/>
      <p:bldP spid="28" grpId="3" animBg="1"/>
      <p:bldP spid="31" grpId="0" animBg="1"/>
      <p:bldP spid="31" grpId="1" animBg="1"/>
      <p:bldP spid="31" grpId="2" animBg="1"/>
      <p:bldP spid="31" grpId="3" animBg="1"/>
      <p:bldP spid="35" grpId="0" animBg="1"/>
      <p:bldP spid="35" grpId="1" animBg="1"/>
      <p:bldP spid="35" grpId="2" animBg="1"/>
      <p:bldP spid="35" grpId="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2024-07-31T12:30:34Z</dcterms:created>
  <dcterms:modified xsi:type="dcterms:W3CDTF">2024-07-31T13:29:13Z</dcterms:modified>
</cp:coreProperties>
</file>