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37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725AC5-6071-1A57-56BF-D874EDAC89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64202D1-6C0A-8E19-8B66-0E9C05F6E6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13BF844-D2C9-6206-717D-56A2DD161C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99EF6-1048-435C-B900-7075CAE195A5}" type="datetimeFigureOut">
              <a:rPr lang="ru-RU" smtClean="0"/>
              <a:t>15.08.2024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C9B1BEB-3420-9A8E-0B52-EF1787EA8D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B8F7D90-6017-6770-8454-63C9F5ED7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C6C4C-B660-47CE-A2A7-B077870980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95520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0FE6DA-7E07-975B-07CE-9D8F03FB04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EAB77A8-0EDC-4F82-424D-04EA04AC5B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2721E1F-2B6C-8D83-8DBA-D5C6FC55FA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99EF6-1048-435C-B900-7075CAE195A5}" type="datetimeFigureOut">
              <a:rPr lang="ru-RU" smtClean="0"/>
              <a:t>15.08.2024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1DD78A2-C330-FC79-A004-87B2BFA336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ECF424E-5921-26ED-CE0D-1D5029F9BC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C6C4C-B660-47CE-A2A7-B077870980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87073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4B1833F-6D19-13C5-D2A0-F0730FF9FA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23C7E8A-5806-A2E2-6892-8CD7922CBE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D22F2F3-6CBC-1B0A-38E4-3BD18476AC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99EF6-1048-435C-B900-7075CAE195A5}" type="datetimeFigureOut">
              <a:rPr lang="ru-RU" smtClean="0"/>
              <a:t>15.08.2024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6996DBE-A287-ED8B-0BB3-3294A3E06E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6917A0E-42CF-4B6F-BD8B-E5224DED1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C6C4C-B660-47CE-A2A7-B077870980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81717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792929-A597-15BD-EE67-9B6F80F90C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4116F46-AD55-90CA-A2D2-0E169D34C2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41F4D02-6D5F-8336-98C3-D42443BC3D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99EF6-1048-435C-B900-7075CAE195A5}" type="datetimeFigureOut">
              <a:rPr lang="ru-RU" smtClean="0"/>
              <a:t>15.08.2024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16B5F5-EA32-F535-7FD1-809CD24384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6531AC7-AD61-5127-EDF8-BA9A0978C3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C6C4C-B660-47CE-A2A7-B077870980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00342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C48608-0C62-6E0E-EF1F-0FA749174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C453343-A3AF-571A-3696-39E5D7B831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41C0DDD-7B0D-F5A2-76A9-B5ADCA97D6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99EF6-1048-435C-B900-7075CAE195A5}" type="datetimeFigureOut">
              <a:rPr lang="ru-RU" smtClean="0"/>
              <a:t>15.08.2024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BECFF7A-D946-5B0B-2CBE-8B4B4E6634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447DDC4-06C1-930C-A822-453B30658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C6C4C-B660-47CE-A2A7-B077870980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17130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639820-841F-54DC-D238-4DDB06E4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8C92F9C-DFE0-709C-7EAF-7B9E03BF90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E00A270-ECD4-7559-03A1-974C3EF462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DF18877-2635-3890-E035-D7F37F85C0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99EF6-1048-435C-B900-7075CAE195A5}" type="datetimeFigureOut">
              <a:rPr lang="ru-RU" smtClean="0"/>
              <a:t>15.08.2024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8386C41-E8BE-BAB1-5D77-B5BB7BCD3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F8807A0-272A-BA48-6BF8-69FA140061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C6C4C-B660-47CE-A2A7-B077870980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4858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F76DE7-64E0-7DC6-42F2-7D27ACEAC7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AC7B837-FDEC-FF4D-18D7-372DD90F59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297C82E-5399-E54A-F0FE-09D24D5CA4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DB8DFA7-8040-684C-5A33-187B882CCC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8C51C2F-7B91-9BCA-297B-67ABF46E124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7138CF8-0D82-50F8-6C2F-1E769D8FC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99EF6-1048-435C-B900-7075CAE195A5}" type="datetimeFigureOut">
              <a:rPr lang="ru-RU" smtClean="0"/>
              <a:t>15.08.2024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1AAB3D73-D124-AFC6-7DBA-E3EBEAE50B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55F0881-C6F8-383E-2512-259CE8318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C6C4C-B660-47CE-A2A7-B077870980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74948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5CCE03-A0AC-9624-9922-B4040B7006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BDF06F8-C352-49DE-B1A6-D53B1DC168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99EF6-1048-435C-B900-7075CAE195A5}" type="datetimeFigureOut">
              <a:rPr lang="ru-RU" smtClean="0"/>
              <a:t>15.08.2024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0366416-AC37-F5F7-B208-D5A06819D9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ACFB06E-5419-31B5-8F67-B267D82EF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C6C4C-B660-47CE-A2A7-B077870980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23797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0ADB5DB-35AA-AACE-EDBA-26679F0391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99EF6-1048-435C-B900-7075CAE195A5}" type="datetimeFigureOut">
              <a:rPr lang="ru-RU" smtClean="0"/>
              <a:t>15.08.2024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1BF6932-3E82-A55E-CA51-37B1BAF462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F2FC90D-E31C-A30B-C3AA-AAAEBCFDB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C6C4C-B660-47CE-A2A7-B077870980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259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E7B157-E5D1-74A4-F2F4-3B3E12EC0D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64FBF59-A07F-EEFB-A60F-FA631B068D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ED8E9A4-FA92-AC4E-1240-9125B24863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2602996-C58B-7A1D-F853-AFFCF20D6A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99EF6-1048-435C-B900-7075CAE195A5}" type="datetimeFigureOut">
              <a:rPr lang="ru-RU" smtClean="0"/>
              <a:t>15.08.2024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477C4D3-02D5-5C4E-C1DD-4202F349E8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AB81E52-F800-D1EF-A185-3E524DC6F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C6C4C-B660-47CE-A2A7-B077870980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59941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14EB58-2171-DCBC-682D-F82BE11409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F786CF9-6CD9-4381-6073-F8C8257C48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2EEBBA1-A003-4EEF-0EBF-16F5A0E5BD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E3061CB-44EF-A735-11C8-2DCBE556B7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99EF6-1048-435C-B900-7075CAE195A5}" type="datetimeFigureOut">
              <a:rPr lang="ru-RU" smtClean="0"/>
              <a:t>15.08.2024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14EBBDB-880D-664D-1D58-9C8DD3A05F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D35EA68-98EF-7B69-CCFE-4EE19D3575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C6C4C-B660-47CE-A2A7-B077870980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182012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588524-262C-F067-A959-394560CCBF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DBF2F5F-3B22-2C02-F499-B7AA62E77D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FC2D393-B3D9-C5D3-2A55-B754FCFF25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F99EF6-1048-435C-B900-7075CAE195A5}" type="datetimeFigureOut">
              <a:rPr lang="ru-RU" smtClean="0"/>
              <a:t>15.08.2024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425128B-5B77-48E9-019B-D1A8575D96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950A6E-0CA1-AA8C-2BB5-E847E268B2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4C6C4C-B660-47CE-A2A7-B077870980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4473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40B675-2871-8BFD-6AFB-BEFA0A4AC0E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EB9F69C-6C72-458D-51A7-DB8F3E01AA4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E1A9F43-650A-BA1F-3F57-5223B069E1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8474"/>
            <a:ext cx="12390120" cy="708006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65C2D39-5706-F01B-8B11-E549216DFB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9759398">
            <a:off x="9131321" y="4985670"/>
            <a:ext cx="1111285" cy="1111285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EA5E96B-2A5E-7F5F-71F7-C52FC7A556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58559" y="5584546"/>
            <a:ext cx="1302788" cy="1287258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B69CF15-E88D-9976-8CC6-FFE12CA799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47069" y="4223169"/>
            <a:ext cx="1212289" cy="1212289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93CD5F3-572D-B38F-D982-D758786C35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37784" y="4075980"/>
            <a:ext cx="1336722" cy="1352849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F7E01CD9-3BA8-DA26-0A9C-25F35C02436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54555" y="4865607"/>
            <a:ext cx="1241804" cy="1241804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4873B25F-7864-701F-6419-F732C9AE6BC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38386" y="5712161"/>
            <a:ext cx="1159882" cy="947893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687EB0BA-E53D-3D26-A982-D93456D8D9E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52045" y="4097119"/>
            <a:ext cx="1324054" cy="1324054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B5AC021E-7C49-D5DC-425E-4F613EED08E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63461" y="5329494"/>
            <a:ext cx="1367468" cy="1367468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5AEF95A3-9BF9-4D5E-1BEF-4657DCA55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76061" y="3462063"/>
            <a:ext cx="1367468" cy="1376657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121669EB-C663-1795-8E1B-5AFDA214368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47778" y="4788450"/>
            <a:ext cx="1178155" cy="1178155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39" name="Picture 2">
            <a:extLst>
              <a:ext uri="{FF2B5EF4-FFF2-40B4-BE49-F238E27FC236}">
                <a16:creationId xmlns:a16="http://schemas.microsoft.com/office/drawing/2014/main" id="{8DC5C9E6-3E1D-BB7F-9F77-C122ED82D3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6175" y="-641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DD54223B-13D6-04F4-2A2E-D4673F3632E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6774" y="-124398"/>
            <a:ext cx="1275118" cy="1242791"/>
          </a:xfrm>
          <a:prstGeom prst="rect">
            <a:avLst/>
          </a:prstGeom>
        </p:spPr>
      </p:pic>
      <p:grpSp>
        <p:nvGrpSpPr>
          <p:cNvPr id="57" name="Группа 56">
            <a:extLst>
              <a:ext uri="{FF2B5EF4-FFF2-40B4-BE49-F238E27FC236}">
                <a16:creationId xmlns:a16="http://schemas.microsoft.com/office/drawing/2014/main" id="{DD7E26D6-0CF4-7643-B99B-013B50542D11}"/>
              </a:ext>
            </a:extLst>
          </p:cNvPr>
          <p:cNvGrpSpPr/>
          <p:nvPr/>
        </p:nvGrpSpPr>
        <p:grpSpPr>
          <a:xfrm>
            <a:off x="2010165" y="235439"/>
            <a:ext cx="3715928" cy="2460304"/>
            <a:chOff x="5071503" y="2036713"/>
            <a:chExt cx="3715928" cy="2460304"/>
          </a:xfrm>
        </p:grpSpPr>
        <p:sp>
          <p:nvSpPr>
            <p:cNvPr id="44" name="Прямоугольник: скругленные углы 43">
              <a:extLst>
                <a:ext uri="{FF2B5EF4-FFF2-40B4-BE49-F238E27FC236}">
                  <a16:creationId xmlns:a16="http://schemas.microsoft.com/office/drawing/2014/main" id="{F97234FE-E586-F367-D74D-569E03B520FA}"/>
                </a:ext>
              </a:extLst>
            </p:cNvPr>
            <p:cNvSpPr/>
            <p:nvPr/>
          </p:nvSpPr>
          <p:spPr>
            <a:xfrm>
              <a:off x="5071503" y="2036713"/>
              <a:ext cx="3450196" cy="2460304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Шка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–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шка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– </a:t>
              </a:r>
            </a:p>
            <a:p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шка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– </a:t>
              </a:r>
            </a:p>
            <a:p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веселый дедушка.</a:t>
              </a:r>
            </a:p>
          </p:txBody>
        </p:sp>
        <p:pic>
          <p:nvPicPr>
            <p:cNvPr id="56" name="Рисунок 55">
              <a:extLst>
                <a:ext uri="{FF2B5EF4-FFF2-40B4-BE49-F238E27FC236}">
                  <a16:creationId xmlns:a16="http://schemas.microsoft.com/office/drawing/2014/main" id="{2C7A520F-4A56-BF16-F1ED-2DCDE264D4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7766" y="2339181"/>
              <a:ext cx="2119665" cy="2119665"/>
            </a:xfrm>
            <a:prstGeom prst="rect">
              <a:avLst/>
            </a:prstGeom>
          </p:spPr>
        </p:pic>
      </p:grpSp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9A79A301-2DC2-1073-A762-E20B5C462DFF}"/>
              </a:ext>
            </a:extLst>
          </p:cNvPr>
          <p:cNvGrpSpPr/>
          <p:nvPr/>
        </p:nvGrpSpPr>
        <p:grpSpPr>
          <a:xfrm>
            <a:off x="1970785" y="250666"/>
            <a:ext cx="3450867" cy="2477964"/>
            <a:chOff x="5018489" y="3234289"/>
            <a:chExt cx="3450867" cy="2477964"/>
          </a:xfrm>
        </p:grpSpPr>
        <p:sp>
          <p:nvSpPr>
            <p:cNvPr id="45" name="Прямоугольник: скругленные углы 44">
              <a:extLst>
                <a:ext uri="{FF2B5EF4-FFF2-40B4-BE49-F238E27FC236}">
                  <a16:creationId xmlns:a16="http://schemas.microsoft.com/office/drawing/2014/main" id="{761E12D3-44E7-3A34-F905-A97FF0F1C63E}"/>
                </a:ext>
              </a:extLst>
            </p:cNvPr>
            <p:cNvSpPr/>
            <p:nvPr/>
          </p:nvSpPr>
          <p:spPr>
            <a:xfrm>
              <a:off x="5018489" y="3234289"/>
              <a:ext cx="3450867" cy="2477964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Шку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–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шку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– </a:t>
              </a:r>
            </a:p>
            <a:p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шку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– </a:t>
              </a:r>
            </a:p>
            <a:p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люблю я </a:t>
              </a:r>
            </a:p>
            <a:p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бабушку</a:t>
              </a:r>
              <a:r>
                <a:rPr lang="ru-RU" dirty="0"/>
                <a:t>.</a:t>
              </a:r>
            </a:p>
          </p:txBody>
        </p:sp>
        <p:pic>
          <p:nvPicPr>
            <p:cNvPr id="59" name="Рисунок 58">
              <a:extLst>
                <a:ext uri="{FF2B5EF4-FFF2-40B4-BE49-F238E27FC236}">
                  <a16:creationId xmlns:a16="http://schemas.microsoft.com/office/drawing/2014/main" id="{D9DED45F-3CD8-B90F-3CF9-AD337692A3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54394" y="3737224"/>
              <a:ext cx="1766877" cy="1766877"/>
            </a:xfrm>
            <a:prstGeom prst="rect">
              <a:avLst/>
            </a:prstGeom>
          </p:spPr>
        </p:pic>
      </p:grpSp>
      <p:grpSp>
        <p:nvGrpSpPr>
          <p:cNvPr id="63" name="Группа 62">
            <a:extLst>
              <a:ext uri="{FF2B5EF4-FFF2-40B4-BE49-F238E27FC236}">
                <a16:creationId xmlns:a16="http://schemas.microsoft.com/office/drawing/2014/main" id="{806078D9-65CB-F598-F96C-DAA28D05BDC7}"/>
              </a:ext>
            </a:extLst>
          </p:cNvPr>
          <p:cNvGrpSpPr/>
          <p:nvPr/>
        </p:nvGrpSpPr>
        <p:grpSpPr>
          <a:xfrm>
            <a:off x="1913289" y="255231"/>
            <a:ext cx="3446224" cy="2752695"/>
            <a:chOff x="5330024" y="3459653"/>
            <a:chExt cx="3446224" cy="2752695"/>
          </a:xfrm>
        </p:grpSpPr>
        <p:sp>
          <p:nvSpPr>
            <p:cNvPr id="46" name="Прямоугольник: скругленные углы 45">
              <a:extLst>
                <a:ext uri="{FF2B5EF4-FFF2-40B4-BE49-F238E27FC236}">
                  <a16:creationId xmlns:a16="http://schemas.microsoft.com/office/drawing/2014/main" id="{96BF73C9-6271-EC19-5BC8-CE90F338BCDB}"/>
                </a:ext>
              </a:extLst>
            </p:cNvPr>
            <p:cNvSpPr/>
            <p:nvPr/>
          </p:nvSpPr>
          <p:spPr>
            <a:xfrm>
              <a:off x="5330024" y="3459653"/>
              <a:ext cx="3446224" cy="2459609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Шке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-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шке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–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шке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– </a:t>
              </a:r>
            </a:p>
            <a:p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снег лежит на </a:t>
              </a:r>
            </a:p>
            <a:p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избушке.</a:t>
              </a:r>
            </a:p>
          </p:txBody>
        </p:sp>
        <p:pic>
          <p:nvPicPr>
            <p:cNvPr id="62" name="Рисунок 61">
              <a:extLst>
                <a:ext uri="{FF2B5EF4-FFF2-40B4-BE49-F238E27FC236}">
                  <a16:creationId xmlns:a16="http://schemas.microsoft.com/office/drawing/2014/main" id="{35316A6B-A050-3270-E61E-3F8751E8B1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319" y="4594914"/>
              <a:ext cx="1617434" cy="1617434"/>
            </a:xfrm>
            <a:prstGeom prst="rect">
              <a:avLst/>
            </a:prstGeom>
          </p:spPr>
        </p:pic>
      </p:grpSp>
      <p:grpSp>
        <p:nvGrpSpPr>
          <p:cNvPr id="66" name="Группа 65">
            <a:extLst>
              <a:ext uri="{FF2B5EF4-FFF2-40B4-BE49-F238E27FC236}">
                <a16:creationId xmlns:a16="http://schemas.microsoft.com/office/drawing/2014/main" id="{0DB52914-3E4F-368A-C827-476B4F31C342}"/>
              </a:ext>
            </a:extLst>
          </p:cNvPr>
          <p:cNvGrpSpPr/>
          <p:nvPr/>
        </p:nvGrpSpPr>
        <p:grpSpPr>
          <a:xfrm>
            <a:off x="1945074" y="238947"/>
            <a:ext cx="3624082" cy="2575367"/>
            <a:chOff x="5308439" y="3419176"/>
            <a:chExt cx="3624082" cy="2575367"/>
          </a:xfrm>
        </p:grpSpPr>
        <p:sp>
          <p:nvSpPr>
            <p:cNvPr id="48" name="Прямоугольник: скругленные углы 47">
              <a:extLst>
                <a:ext uri="{FF2B5EF4-FFF2-40B4-BE49-F238E27FC236}">
                  <a16:creationId xmlns:a16="http://schemas.microsoft.com/office/drawing/2014/main" id="{7DE4B078-ABBD-A935-04EA-F0AADEED90EC}"/>
                </a:ext>
              </a:extLst>
            </p:cNvPr>
            <p:cNvSpPr/>
            <p:nvPr/>
          </p:nvSpPr>
          <p:spPr>
            <a:xfrm>
              <a:off x="5308439" y="3419176"/>
              <a:ext cx="3450867" cy="2575367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Шня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–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шня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– </a:t>
              </a:r>
            </a:p>
            <a:p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шня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– </a:t>
              </a:r>
            </a:p>
            <a:p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высокая </a:t>
              </a:r>
            </a:p>
            <a:p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башня</a:t>
              </a:r>
              <a:r>
                <a:rPr lang="ru-RU" dirty="0"/>
                <a:t>.</a:t>
              </a:r>
            </a:p>
          </p:txBody>
        </p:sp>
        <p:pic>
          <p:nvPicPr>
            <p:cNvPr id="65" name="Рисунок 64">
              <a:extLst>
                <a:ext uri="{FF2B5EF4-FFF2-40B4-BE49-F238E27FC236}">
                  <a16:creationId xmlns:a16="http://schemas.microsoft.com/office/drawing/2014/main" id="{450B4877-19A2-D721-CA2D-387621C70E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3917" y="3799361"/>
              <a:ext cx="1948604" cy="1948604"/>
            </a:xfrm>
            <a:prstGeom prst="rect">
              <a:avLst/>
            </a:prstGeom>
          </p:spPr>
        </p:pic>
      </p:grpSp>
      <p:grpSp>
        <p:nvGrpSpPr>
          <p:cNvPr id="69" name="Группа 68">
            <a:extLst>
              <a:ext uri="{FF2B5EF4-FFF2-40B4-BE49-F238E27FC236}">
                <a16:creationId xmlns:a16="http://schemas.microsoft.com/office/drawing/2014/main" id="{0DB72572-333E-27D0-7159-7883FA132A4E}"/>
              </a:ext>
            </a:extLst>
          </p:cNvPr>
          <p:cNvGrpSpPr/>
          <p:nvPr/>
        </p:nvGrpSpPr>
        <p:grpSpPr>
          <a:xfrm>
            <a:off x="1924304" y="217167"/>
            <a:ext cx="3770653" cy="2559206"/>
            <a:chOff x="5318108" y="3360516"/>
            <a:chExt cx="3770653" cy="2559206"/>
          </a:xfrm>
        </p:grpSpPr>
        <p:sp>
          <p:nvSpPr>
            <p:cNvPr id="49" name="Прямоугольник: скругленные углы 48">
              <a:extLst>
                <a:ext uri="{FF2B5EF4-FFF2-40B4-BE49-F238E27FC236}">
                  <a16:creationId xmlns:a16="http://schemas.microsoft.com/office/drawing/2014/main" id="{3760F563-BAE4-88D9-96F5-3ADC8F4AF05D}"/>
                </a:ext>
              </a:extLst>
            </p:cNvPr>
            <p:cNvSpPr/>
            <p:nvPr/>
          </p:nvSpPr>
          <p:spPr>
            <a:xfrm>
              <a:off x="5318108" y="3360516"/>
              <a:ext cx="3464717" cy="2517832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Шки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–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шки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–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шки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– слышу голос </a:t>
              </a:r>
            </a:p>
            <a:p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кукушки.</a:t>
              </a:r>
            </a:p>
          </p:txBody>
        </p:sp>
        <p:pic>
          <p:nvPicPr>
            <p:cNvPr id="68" name="Рисунок 67">
              <a:extLst>
                <a:ext uri="{FF2B5EF4-FFF2-40B4-BE49-F238E27FC236}">
                  <a16:creationId xmlns:a16="http://schemas.microsoft.com/office/drawing/2014/main" id="{E949B7F7-4287-5B78-7148-D45B120327F0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27001" y="4257962"/>
              <a:ext cx="1661760" cy="1661760"/>
            </a:xfrm>
            <a:prstGeom prst="rect">
              <a:avLst/>
            </a:prstGeom>
          </p:spPr>
        </p:pic>
      </p:grpSp>
      <p:grpSp>
        <p:nvGrpSpPr>
          <p:cNvPr id="72" name="Группа 71">
            <a:extLst>
              <a:ext uri="{FF2B5EF4-FFF2-40B4-BE49-F238E27FC236}">
                <a16:creationId xmlns:a16="http://schemas.microsoft.com/office/drawing/2014/main" id="{4502D8EA-E6B4-D467-7BCC-1763BA82B375}"/>
              </a:ext>
            </a:extLst>
          </p:cNvPr>
          <p:cNvGrpSpPr/>
          <p:nvPr/>
        </p:nvGrpSpPr>
        <p:grpSpPr>
          <a:xfrm>
            <a:off x="1945074" y="207482"/>
            <a:ext cx="3467111" cy="2535902"/>
            <a:chOff x="5278397" y="3527118"/>
            <a:chExt cx="3467111" cy="2535902"/>
          </a:xfrm>
        </p:grpSpPr>
        <p:sp>
          <p:nvSpPr>
            <p:cNvPr id="50" name="Прямоугольник: скругленные углы 49">
              <a:extLst>
                <a:ext uri="{FF2B5EF4-FFF2-40B4-BE49-F238E27FC236}">
                  <a16:creationId xmlns:a16="http://schemas.microsoft.com/office/drawing/2014/main" id="{53182EF0-C8C3-BFE2-0C6E-04C3538CAC31}"/>
                </a:ext>
              </a:extLst>
            </p:cNvPr>
            <p:cNvSpPr/>
            <p:nvPr/>
          </p:nvSpPr>
          <p:spPr>
            <a:xfrm>
              <a:off x="5278397" y="3527118"/>
              <a:ext cx="3467111" cy="2479936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Шу – шу – шу – </a:t>
              </a:r>
            </a:p>
            <a:p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первый прибежал </a:t>
              </a:r>
            </a:p>
            <a:p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к финишу. </a:t>
              </a:r>
            </a:p>
          </p:txBody>
        </p:sp>
        <p:pic>
          <p:nvPicPr>
            <p:cNvPr id="71" name="Рисунок 70">
              <a:extLst>
                <a:ext uri="{FF2B5EF4-FFF2-40B4-BE49-F238E27FC236}">
                  <a16:creationId xmlns:a16="http://schemas.microsoft.com/office/drawing/2014/main" id="{268E4157-0F2A-D46E-D35B-99956E413157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12136" y="4821216"/>
              <a:ext cx="1241804" cy="1241804"/>
            </a:xfrm>
            <a:prstGeom prst="rect">
              <a:avLst/>
            </a:prstGeom>
          </p:spPr>
        </p:pic>
      </p:grpSp>
      <p:grpSp>
        <p:nvGrpSpPr>
          <p:cNvPr id="75" name="Группа 74">
            <a:extLst>
              <a:ext uri="{FF2B5EF4-FFF2-40B4-BE49-F238E27FC236}">
                <a16:creationId xmlns:a16="http://schemas.microsoft.com/office/drawing/2014/main" id="{2DDEFF7F-EFF5-7448-86A5-A234C3F91837}"/>
              </a:ext>
            </a:extLst>
          </p:cNvPr>
          <p:cNvGrpSpPr/>
          <p:nvPr/>
        </p:nvGrpSpPr>
        <p:grpSpPr>
          <a:xfrm>
            <a:off x="2010990" y="199096"/>
            <a:ext cx="3552986" cy="2526349"/>
            <a:chOff x="5309032" y="2214880"/>
            <a:chExt cx="3552986" cy="2526349"/>
          </a:xfrm>
        </p:grpSpPr>
        <p:sp>
          <p:nvSpPr>
            <p:cNvPr id="51" name="Прямоугольник: скругленные углы 50">
              <a:extLst>
                <a:ext uri="{FF2B5EF4-FFF2-40B4-BE49-F238E27FC236}">
                  <a16:creationId xmlns:a16="http://schemas.microsoft.com/office/drawing/2014/main" id="{64A7868D-263E-4A0B-D628-775F2600B400}"/>
                </a:ext>
              </a:extLst>
            </p:cNvPr>
            <p:cNvSpPr/>
            <p:nvPr/>
          </p:nvSpPr>
          <p:spPr>
            <a:xfrm>
              <a:off x="5309032" y="2214880"/>
              <a:ext cx="3386047" cy="2526349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Шка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–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шка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– </a:t>
              </a:r>
              <a:r>
                <a:rPr lang="ru-RU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шка</a:t>
              </a:r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 – в лесу спит мишка.</a:t>
              </a:r>
            </a:p>
          </p:txBody>
        </p:sp>
        <p:pic>
          <p:nvPicPr>
            <p:cNvPr id="74" name="Рисунок 73">
              <a:extLst>
                <a:ext uri="{FF2B5EF4-FFF2-40B4-BE49-F238E27FC236}">
                  <a16:creationId xmlns:a16="http://schemas.microsoft.com/office/drawing/2014/main" id="{BC32E66A-FB75-5F52-47A0-9A52FF73601A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3143" y="3198279"/>
              <a:ext cx="1528875" cy="1528875"/>
            </a:xfrm>
            <a:prstGeom prst="rect">
              <a:avLst/>
            </a:prstGeom>
          </p:spPr>
        </p:pic>
      </p:grpSp>
      <p:grpSp>
        <p:nvGrpSpPr>
          <p:cNvPr id="78" name="Группа 77">
            <a:extLst>
              <a:ext uri="{FF2B5EF4-FFF2-40B4-BE49-F238E27FC236}">
                <a16:creationId xmlns:a16="http://schemas.microsoft.com/office/drawing/2014/main" id="{F1B293BE-4BD8-56BE-4334-D8A2D697BBBD}"/>
              </a:ext>
            </a:extLst>
          </p:cNvPr>
          <p:cNvGrpSpPr/>
          <p:nvPr/>
        </p:nvGrpSpPr>
        <p:grpSpPr>
          <a:xfrm>
            <a:off x="2010165" y="267343"/>
            <a:ext cx="3669177" cy="2417671"/>
            <a:chOff x="5293157" y="3592239"/>
            <a:chExt cx="3899445" cy="2417671"/>
          </a:xfrm>
        </p:grpSpPr>
        <p:sp>
          <p:nvSpPr>
            <p:cNvPr id="52" name="Прямоугольник: скругленные углы 51">
              <a:extLst>
                <a:ext uri="{FF2B5EF4-FFF2-40B4-BE49-F238E27FC236}">
                  <a16:creationId xmlns:a16="http://schemas.microsoft.com/office/drawing/2014/main" id="{0067F050-6CC7-5D37-EE78-7164971B9B90}"/>
                </a:ext>
              </a:extLst>
            </p:cNvPr>
            <p:cNvSpPr/>
            <p:nvPr/>
          </p:nvSpPr>
          <p:spPr>
            <a:xfrm>
              <a:off x="5293157" y="3592239"/>
              <a:ext cx="3494304" cy="2417671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Туш – туш – </a:t>
              </a:r>
            </a:p>
            <a:p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туш – мама купила туш.</a:t>
              </a:r>
            </a:p>
          </p:txBody>
        </p:sp>
        <p:pic>
          <p:nvPicPr>
            <p:cNvPr id="77" name="Рисунок 76">
              <a:extLst>
                <a:ext uri="{FF2B5EF4-FFF2-40B4-BE49-F238E27FC236}">
                  <a16:creationId xmlns:a16="http://schemas.microsoft.com/office/drawing/2014/main" id="{8C07CDCF-87D0-A16D-A875-1702EAFF7F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2284" y="3626260"/>
              <a:ext cx="2210318" cy="2210318"/>
            </a:xfrm>
            <a:prstGeom prst="rect">
              <a:avLst/>
            </a:prstGeom>
          </p:spPr>
        </p:pic>
      </p:grpSp>
      <p:grpSp>
        <p:nvGrpSpPr>
          <p:cNvPr id="81" name="Группа 80">
            <a:extLst>
              <a:ext uri="{FF2B5EF4-FFF2-40B4-BE49-F238E27FC236}">
                <a16:creationId xmlns:a16="http://schemas.microsoft.com/office/drawing/2014/main" id="{8E36D01E-3135-8727-8E42-9A8194AA80B3}"/>
              </a:ext>
            </a:extLst>
          </p:cNvPr>
          <p:cNvGrpSpPr/>
          <p:nvPr/>
        </p:nvGrpSpPr>
        <p:grpSpPr>
          <a:xfrm>
            <a:off x="1995335" y="255231"/>
            <a:ext cx="3359618" cy="2443770"/>
            <a:chOff x="5478778" y="3524316"/>
            <a:chExt cx="3263699" cy="2443770"/>
          </a:xfrm>
        </p:grpSpPr>
        <p:sp>
          <p:nvSpPr>
            <p:cNvPr id="53" name="Прямоугольник: скругленные углы 52">
              <a:extLst>
                <a:ext uri="{FF2B5EF4-FFF2-40B4-BE49-F238E27FC236}">
                  <a16:creationId xmlns:a16="http://schemas.microsoft.com/office/drawing/2014/main" id="{CE24BAEA-3755-15EF-1123-0D9DC5DC9C96}"/>
                </a:ext>
              </a:extLst>
            </p:cNvPr>
            <p:cNvSpPr/>
            <p:nvPr/>
          </p:nvSpPr>
          <p:spPr>
            <a:xfrm>
              <a:off x="5478778" y="3524316"/>
              <a:ext cx="3263699" cy="2427361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Ши – ши – ши – </a:t>
              </a:r>
            </a:p>
            <a:p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поточил карандаши.</a:t>
              </a:r>
            </a:p>
          </p:txBody>
        </p:sp>
        <p:pic>
          <p:nvPicPr>
            <p:cNvPr id="80" name="Рисунок 79">
              <a:extLst>
                <a:ext uri="{FF2B5EF4-FFF2-40B4-BE49-F238E27FC236}">
                  <a16:creationId xmlns:a16="http://schemas.microsoft.com/office/drawing/2014/main" id="{F511EA29-47FE-2AE9-00CB-5F3D83E014B4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1008" y="4336793"/>
              <a:ext cx="1112245" cy="1631293"/>
            </a:xfrm>
            <a:prstGeom prst="rect">
              <a:avLst/>
            </a:prstGeom>
          </p:spPr>
        </p:pic>
      </p:grpSp>
      <p:grpSp>
        <p:nvGrpSpPr>
          <p:cNvPr id="84" name="Группа 83">
            <a:extLst>
              <a:ext uri="{FF2B5EF4-FFF2-40B4-BE49-F238E27FC236}">
                <a16:creationId xmlns:a16="http://schemas.microsoft.com/office/drawing/2014/main" id="{EFC6A4BF-4288-5A0C-A922-26CEDEB85E9C}"/>
              </a:ext>
            </a:extLst>
          </p:cNvPr>
          <p:cNvGrpSpPr/>
          <p:nvPr/>
        </p:nvGrpSpPr>
        <p:grpSpPr>
          <a:xfrm>
            <a:off x="2033471" y="241403"/>
            <a:ext cx="3301482" cy="2494498"/>
            <a:chOff x="5452786" y="857447"/>
            <a:chExt cx="4695331" cy="3177021"/>
          </a:xfrm>
        </p:grpSpPr>
        <p:sp>
          <p:nvSpPr>
            <p:cNvPr id="54" name="Прямоугольник: скругленные углы 53">
              <a:extLst>
                <a:ext uri="{FF2B5EF4-FFF2-40B4-BE49-F238E27FC236}">
                  <a16:creationId xmlns:a16="http://schemas.microsoft.com/office/drawing/2014/main" id="{FFA716C9-EE1C-E232-F159-71B28653BA11}"/>
                </a:ext>
              </a:extLst>
            </p:cNvPr>
            <p:cNvSpPr/>
            <p:nvPr/>
          </p:nvSpPr>
          <p:spPr>
            <a:xfrm>
              <a:off x="5452786" y="857447"/>
              <a:ext cx="4695331" cy="3129807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Шу – шу – шу – </a:t>
              </a:r>
            </a:p>
            <a:p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починили </a:t>
              </a:r>
            </a:p>
            <a:p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крышу.</a:t>
              </a:r>
            </a:p>
          </p:txBody>
        </p:sp>
        <p:pic>
          <p:nvPicPr>
            <p:cNvPr id="83" name="Рисунок 82">
              <a:extLst>
                <a:ext uri="{FF2B5EF4-FFF2-40B4-BE49-F238E27FC236}">
                  <a16:creationId xmlns:a16="http://schemas.microsoft.com/office/drawing/2014/main" id="{44DB8486-726B-AEDC-11EE-9CD5458677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56251" y="2013173"/>
              <a:ext cx="2021294" cy="2021295"/>
            </a:xfrm>
            <a:prstGeom prst="rect">
              <a:avLst/>
            </a:prstGeom>
          </p:spPr>
        </p:pic>
      </p:grpSp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707C803A-12EA-D3D6-6EC7-B9623190B132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2735" y="115599"/>
            <a:ext cx="4257221" cy="4401127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7C9078C1-01F3-957E-F7F4-EE66433D0170}"/>
              </a:ext>
            </a:extLst>
          </p:cNvPr>
          <p:cNvPicPr>
            <a:picLocks noChangeAspect="1"/>
          </p:cNvPicPr>
          <p:nvPr/>
        </p:nvPicPr>
        <p:blipFill rotWithShape="1">
          <a:blip r:embed="rId27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87" t="9657" r="19247" b="6978"/>
          <a:stretch/>
        </p:blipFill>
        <p:spPr>
          <a:xfrm>
            <a:off x="8812166" y="2825825"/>
            <a:ext cx="3127865" cy="4194439"/>
          </a:xfrm>
          <a:prstGeom prst="rect">
            <a:avLst/>
          </a:prstGeom>
          <a:effectLst>
            <a:glow>
              <a:schemeClr val="bg2">
                <a:alpha val="0"/>
              </a:schemeClr>
            </a:glow>
          </a:effectLst>
        </p:spPr>
      </p:pic>
      <p:pic>
        <p:nvPicPr>
          <p:cNvPr id="194" name="Picture 193" descr="image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34371" y="2977443"/>
            <a:ext cx="3733799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529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25 -0.06365 L 0.00925 -0.06342 C -0.04778 -0.17592 -0.10299 -0.29097 -0.16172 -0.40046 C -0.16341 -0.40347 -0.16445 -0.39328 -0.1664 -0.39074 C -0.1681 -0.38865 -0.17031 -0.38727 -0.17252 -0.3868 C -0.18203 -0.38495 -0.19166 -0.38495 -0.20117 -0.38403 C -0.21523 -0.37153 -0.19323 -0.39143 -0.21276 -0.37153 C -0.21393 -0.37037 -0.21536 -0.36967 -0.21666 -0.36875 C -0.22122 -0.33935 -0.22005 -0.35254 -0.22122 -0.32893 C -0.22096 -0.3125 -0.22083 -0.29606 -0.22044 -0.27963 C -0.22031 -0.27176 -0.21953 -0.26134 -0.21901 -0.25347 C -0.21966 -0.24282 -0.22018 -0.23217 -0.22122 -0.22176 C -0.22239 -0.21111 -0.22474 -0.19815 -0.22825 -0.18889 C -0.23008 -0.18379 -0.23203 -0.17893 -0.23437 -0.175 C -0.23776 -0.16967 -0.24127 -0.16481 -0.24518 -0.16134 C -0.24987 -0.1574 -0.25508 -0.15602 -0.25989 -0.15301 C -0.26107 -0.15231 -0.26198 -0.15115 -0.26302 -0.15023 C -0.275 -0.13032 -0.27578 -0.13565 -0.27929 -0.11319 C -0.28047 -0.10509 -0.28138 -0.09676 -0.28242 -0.08842 C -0.28255 -0.0824 -0.28307 -0.07662 -0.28307 -0.0706 C -0.28307 -0.06551 -0.28177 -0.05069 -0.28086 -0.04583 C -0.2789 -0.0368 -0.27487 -0.02569 -0.27148 -0.01828 C -0.26914 -0.01296 -0.26692 -0.00717 -0.2638 -0.00324 C -0.25963 0.00209 -0.25456 0.00533 -0.24987 0.00903 C -0.24557 0.01273 -0.2444 0.01297 -0.24062 0.01459 C -0.23724 0.02153 -0.2332 0.02616 -0.23359 0.03658 C -0.23424 0.05232 -0.23476 0.06829 -0.2375 0.08334 C -0.23919 0.0926 -0.24857 0.1 -0.25299 0.10255 C -0.26185 0.10764 -0.27344 0.11065 -0.28242 0.11783 C -0.28567 0.12037 -0.2888 0.12361 -0.29166 0.12732 C -0.29349 0.12986 -0.29909 0.13658 -0.30091 0.14121 C -0.30195 0.14352 -0.30247 0.14653 -0.30325 0.14931 C -0.30416 0.15695 -0.30703 0.17153 -0.30247 0.17824 C -0.29844 0.18403 -0.29258 0.18334 -0.28776 0.18658 C -0.27161 0.19699 -0.28255 0.19329 -0.27148 0.19607 L -0.25612 0.20718 L -0.24831 0.2125 C -0.24752 0.21389 -0.24687 0.21551 -0.24596 0.21667 C -0.24192 0.22199 -0.23724 0.22547 -0.23359 0.23172 C -0.23281 0.2331 -0.23203 0.23449 -0.23138 0.23588 C -0.22786 0.24422 -0.2263 0.24931 -0.22357 0.25787 C -0.22409 0.26574 -0.22448 0.27361 -0.22513 0.28125 C -0.22526 0.28264 -0.22565 0.28403 -0.22591 0.28542 C -0.22747 0.29584 -0.22747 0.29283 -0.22747 0.29792 L -0.22747 0.29815 " pathEditMode="relative" rAng="0" ptsTypes="AAAAAAAAAAAAAAAAAAAAAAAAAAAAAAAAAAAAAAAAAAAAA">
                                      <p:cBhvr>
                                        <p:cTn id="1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716" y="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11 -0.0801 L 0.00911 -0.07987 C 0.01862 -0.13635 0.02917 -0.19237 0.0375 -0.24862 C 0.03841 -0.25371 0.0375 -0.2588 0.03659 -0.26389 C 0.03607 -0.2676 0.03411 -0.26899 0.03229 -0.27176 C 0.03151 -0.27269 0.03125 -0.27385 0.03047 -0.27477 C 0.02969 -0.27547 0.02878 -0.27616 0.0276 -0.27709 C 0.02461 -0.2794 0.01849 -0.28287 0.01445 -0.28357 C 0.00443 -0.28519 0.00977 -0.2845 -0.00169 -0.28519 C -0.00807 -0.28519 -0.01471 -0.28519 -0.02109 -0.28473 C -0.02292 -0.2845 -0.02409 -0.28357 -0.02552 -0.28311 C -0.02747 -0.28218 -0.0293 -0.28195 -0.03099 -0.28125 C -0.03281 -0.28056 -0.03451 -0.2794 -0.03633 -0.27894 C -0.04141 -0.27709 -0.04297 -0.27709 -0.04792 -0.27639 C -0.05859 -0.27709 -0.0694 -0.27755 -0.07995 -0.27894 C -0.08698 -0.27963 -0.09349 -0.28241 -0.10052 -0.28311 L -0.10951 -0.28357 C -0.1151 -0.28311 -0.12083 -0.28357 -0.1263 -0.28241 C -0.13372 -0.28079 -0.14102 -0.27871 -0.14675 -0.27524 C -0.16094 -0.26713 -0.17175 -0.26227 -0.1806 -0.25209 C -0.18425 -0.24792 -0.18776 -0.24352 -0.19141 -0.23959 C -0.19648 -0.2338 -0.2013 -0.22987 -0.2056 -0.22362 C -0.20938 -0.21806 -0.21537 -0.20625 -0.21537 -0.20602 C -0.21576 -0.2044 -0.21693 -0.19491 -0.21992 -0.19098 C -0.22057 -0.18982 -0.22162 -0.18912 -0.22253 -0.1882 C -0.23385 -0.18033 -0.23542 -0.18149 -0.25456 -0.17246 C -0.2694 -0.16551 -0.26953 -0.16528 -0.28307 -0.15579 C -0.30534 -0.14005 -0.29232 -0.14838 -0.31445 -0.13056 C -0.31758 -0.12801 -0.32162 -0.1257 -0.325 -0.12292 C -0.3349 -0.11482 -0.34518 -0.10417 -0.35169 -0.09445 C -0.35417 -0.09075 -0.35547 -0.08704 -0.35703 -0.08334 C -0.36146 -0.07269 -0.36094 -0.07084 -0.36302 -0.0595 C -0.3625 -0.04908 -0.36211 -0.03889 -0.36068 -0.02848 C -0.36003 -0.02454 -0.35846 -0.02084 -0.35703 -0.01644 C -0.35234 -0.00325 -0.34388 0.00856 -0.33398 0.02083 C -0.33177 0.02338 -0.33021 0.02615 -0.3276 0.02847 C -0.32357 0.03217 -0.31862 0.03518 -0.31445 0.03865 C -0.30977 0.04236 -0.3056 0.04652 -0.30091 0.05 C -0.29701 0.05277 -0.29284 0.05555 -0.28854 0.05833 C -0.28047 0.06319 -0.27188 0.06759 -0.26185 0.07013 C -0.25859 0.07083 -0.25508 0.07083 -0.25195 0.07129 C -0.25065 0.07037 -0.24909 0.06944 -0.24844 0.06851 C -0.24766 0.06759 -0.24857 0.0662 -0.24753 0.0655 C -0.24688 0.06504 -0.24688 0.06666 -0.24675 0.06713 C -0.24622 0.06805 -0.24544 0.07129 -0.24388 0.07199 C -0.23997 0.07361 -0.23151 0.07615 -0.23151 0.07662 L -0.23151 0.07615 " pathEditMode="relative" rAng="0" ptsTypes="AAAAAAAAAAAAAAAAAAAAAAAAAAAAAAAAAAAAAAAAAAAAAAA">
                                      <p:cBhvr>
                                        <p:cTn id="3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74" y="-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07917 L -0.00013 -0.07894 C -0.00013 -0.0882 -0.00039 -0.09723 -0.00078 -0.10648 C -0.00091 -0.11065 -0.00078 -0.11505 -0.0013 -0.11922 C -0.003 -0.1301 -0.00586 -0.14074 -0.00716 -0.15209 C -0.00768 -0.15533 -0.00808 -0.15903 -0.00873 -0.16227 C -0.00886 -0.16482 -0.00951 -0.1669 -0.0099 -0.16922 C -0.01081 -0.17616 -0.01185 -0.18264 -0.0125 -0.18959 C -0.01328 -0.19723 -0.0138 -0.20486 -0.01433 -0.2125 C -0.01563 -0.24144 -0.0142 -0.2176 -0.01628 -0.24422 C -0.01875 -0.27547 -0.01641 -0.25232 -0.01901 -0.27616 C -0.01914 -0.28658 -0.01901 -0.29676 -0.01966 -0.30695 C -0.02005 -0.31436 -0.0211 -0.32153 -0.02214 -0.32871 C -0.02552 -0.35093 -0.02787 -0.36898 -0.03386 -0.38889 C -0.04128 -0.41366 -0.0418 -0.41019 -0.05013 -0.43125 C -0.05196 -0.43588 -0.05313 -0.4419 -0.05534 -0.44607 C -0.06003 -0.45417 -0.06537 -0.46111 -0.07097 -0.4676 C -0.07227 -0.46922 -0.07344 -0.47107 -0.07487 -0.47223 C -0.07696 -0.47385 -0.07904 -0.47523 -0.08138 -0.4757 C -0.08529 -0.47639 -0.0892 -0.47639 -0.0931 -0.47639 L -0.15157 -0.47454 C -0.15456 -0.47431 -0.15782 -0.47408 -0.16068 -0.47338 C -0.16354 -0.47292 -0.16641 -0.47199 -0.16914 -0.47107 C -0.17617 -0.46829 -0.18998 -0.46181 -0.18998 -0.46158 C -0.19922 -0.45324 -0.20313 -0.4507 -0.21133 -0.43704 C -0.21628 -0.42871 -0.23099 -0.3919 -0.23216 -0.38681 C -0.23347 -0.38102 -0.23477 -0.37523 -0.23607 -0.36945 C -0.25274 -0.3051 -0.22748 -0.40903 -0.24779 -0.32639 C -0.25222 -0.3088 -0.25404 -0.29723 -0.25951 -0.28079 C -0.26237 -0.27246 -0.26498 -0.26412 -0.26862 -0.25672 C -0.27461 -0.24491 -0.28099 -0.23357 -0.28815 -0.22385 C -0.28998 -0.22107 -0.29167 -0.21736 -0.29401 -0.21598 C -0.30365 -0.20903 -0.31328 -0.20232 -0.32331 -0.19769 C -0.33034 -0.19422 -0.33802 -0.19306 -0.34479 -0.18727 C -0.3487 -0.18357 -0.34805 -0.1838 -0.35443 -0.18264 C -0.35873 -0.18218 -0.36315 -0.18218 -0.36745 -0.18172 L -0.37735 -0.18056 C -0.39623 -0.17292 -0.375 -0.18264 -0.39414 -0.16922 C -0.39701 -0.16713 -0.40026 -0.16644 -0.40313 -0.16459 C -0.40677 -0.16227 -0.41003 -0.15903 -0.41354 -0.15648 C -0.41771 -0.15371 -0.42201 -0.15209 -0.42591 -0.14861 C -0.43438 -0.14144 -0.43555 -0.13982 -0.44037 -0.12917 C -0.44167 -0.12639 -0.44297 -0.12361 -0.44414 -0.12037 C -0.4461 -0.11436 -0.44779 -0.10811 -0.44948 -0.10186 C -0.45495 -0.07871 -0.45313 -0.07755 -0.46042 -0.05764 C -0.46211 -0.05301 -0.4638 -0.04838 -0.46628 -0.04491 C -0.46966 -0.04028 -0.47344 -0.03658 -0.47735 -0.03357 C -0.4806 -0.03125 -0.48425 -0.02963 -0.48776 -0.02917 C -0.50782 -0.02639 -0.52813 -0.02616 -0.54831 -0.02454 C -0.55065 -0.02385 -0.55313 -0.02361 -0.55547 -0.02223 C -0.5569 -0.0213 -0.55912 -0.0176 -0.55912 -0.01736 C -0.55899 -0.00926 -0.55912 -0.0007 -0.55808 0.0074 C -0.55768 0.00995 -0.55612 0.01203 -0.55547 0.01435 C -0.55508 0.01527 -0.55508 0.01666 -0.55469 0.01782 C -0.55443 0.01898 -0.55391 0.02014 -0.55339 0.02129 C -0.55326 0.02176 -0.553 0.02268 -0.55274 0.02361 L -0.55274 0.02384 " pathEditMode="relative" rAng="0" ptsTypes="AAAAAAAAAAAAAAAAAAAAAAAAAAAAAAAAAAAAAAAAAAAAAAAAAAAAAAAAA">
                                      <p:cBhvr>
                                        <p:cTn id="4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956" y="-14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83 -0.09213 L 0.00183 -0.0919 C 0.03555 -0.17963 0.07514 -0.26342 0.10339 -0.35509 C 0.10547 -0.36204 0.10782 -0.36875 0.10964 -0.37546 C 0.11329 -0.38819 0.1142 -0.39444 0.1168 -0.40717 C 0.11797 -0.41921 0.11889 -0.42801 0.11602 -0.4412 C 0.11329 -0.4537 0.10691 -0.47106 0.09948 -0.48102 C 0.09701 -0.48426 0.09441 -0.4875 0.09154 -0.49004 C 0.09011 -0.49143 0.08855 -0.49282 0.08672 -0.49352 C 0.0737 -0.49699 0.06133 -0.49722 0.04818 -0.49768 C 0.03946 -0.49745 0.01485 -0.49768 0.00248 -0.49259 C -0.00638 -0.48842 -0.0082 -0.48449 -0.01549 -0.47754 C -0.04882 -0.44629 0.00964 -0.50324 -0.03359 -0.45949 C -0.04322 -0.44977 -0.05026 -0.44629 -0.0582 -0.43217 C -0.07109 -0.40903 -0.06536 -0.41829 -0.08177 -0.39259 C -0.08489 -0.3875 -0.08776 -0.38241 -0.09114 -0.37778 C -0.09466 -0.37338 -0.09778 -0.36852 -0.10143 -0.36412 C -0.10286 -0.3625 -0.10429 -0.36042 -0.10611 -0.35949 C -0.10976 -0.35833 -0.11341 -0.35787 -0.11718 -0.35741 C -0.12903 -0.35671 -0.14075 -0.35694 -0.1526 -0.35625 L -0.17786 -0.35509 C -0.18684 -0.3544 -0.20455 -0.35278 -0.20455 -0.35254 C -0.20781 -0.35139 -0.21106 -0.35046 -0.21406 -0.34861 C -0.22005 -0.34398 -0.23138 -0.33241 -0.23541 -0.32454 C -0.24153 -0.3125 -0.247 -0.2993 -0.25195 -0.28611 C -0.26367 -0.25324 -0.26197 -0.25185 -0.26757 -0.22014 C -0.27213 -0.19467 -0.27226 -0.20092 -0.27552 -0.17153 C -0.27643 -0.16389 -0.27734 -0.14537 -0.27786 -0.13634 C -0.2776 -0.12708 -0.27747 -0.11736 -0.27708 -0.10787 C -0.27682 -0.1 -0.27617 -0.1 -0.27473 -0.09213 C -0.27434 -0.09028 -0.27421 -0.08842 -0.27395 -0.08634 C -0.27695 -0.08333 -0.27929 -0.07917 -0.28255 -0.07731 C -0.28671 -0.075 -0.2914 -0.07477 -0.29596 -0.07407 C -0.30104 -0.07315 -0.30585 -0.07245 -0.31093 -0.07176 L -0.32434 -0.06944 C -0.35234 -0.05555 -0.33997 -0.06366 -0.3621 -0.04676 C -0.36666 -0.04004 -0.37187 -0.03426 -0.37552 -0.02616 C -0.3776 -0.02222 -0.38072 -0.00393 -0.38177 0.00185 C -0.38203 0.00648 -0.38242 0.01111 -0.38255 0.01551 C -0.38346 0.03056 -0.3832 0.04607 -0.38489 0.06088 C -0.38554 0.06505 -0.38789 0.06783 -0.38971 0.07107 C -0.39427 0.08033 -0.3927 0.07708 -0.40312 0.08033 C -0.40833 0.08171 -0.41901 0.08449 -0.41901 0.08472 C -0.42226 0.0882 -0.42669 0.09005 -0.42903 0.09491 C -0.42994 0.09653 -0.43072 0.09792 -0.43151 0.09954 C -0.43255 0.10208 -0.43333 0.10486 -0.4345 0.10741 C -0.43554 0.10903 -0.43671 0.11042 -0.43776 0.11204 C -0.4388 0.11528 -0.43997 0.11875 -0.44101 0.12199 C -0.44375 0.13287 -0.44401 0.13496 -0.44544 0.14491 C -0.44544 0.15046 -0.44544 0.15625 -0.44492 0.16181 C -0.44466 0.1632 -0.44375 0.16412 -0.44335 0.16528 C -0.43971 0.17454 -0.44257 0.16968 -0.43854 0.1757 L -0.43854 0.17593 " pathEditMode="relative" rAng="0" ptsTypes="AAAAAAAAAAAAAAAAAAAAAAAAAAAAAAAAAAAAAAAAAAAAAAAAAAAAA">
                                      <p:cBhvr>
                                        <p:cTn id="6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563" y="-6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-0.02871 L 0.00013 -0.02847 C 0.00039 -0.1963 -0.00091 -0.36435 0.00091 -0.53195 C 0.00104 -0.53797 0.00455 -0.54259 0.00599 -0.54792 C 0.00729 -0.55232 0.00807 -0.55718 0.00898 -0.56181 C 0.0095 -0.56806 0.00976 -0.57153 0.01054 -0.57755 C 0.01067 -0.57986 0.01106 -0.58172 0.01132 -0.58403 C 0.01054 -0.58866 0.01093 -0.59491 0.00898 -0.59884 C 0.00534 -0.60625 0.00169 -0.61528 -0.00339 -0.62107 C -0.0056 -0.62315 -0.0099 -0.62408 -0.01224 -0.62454 C -0.01953 -0.62454 -0.02683 -0.625 -0.03399 -0.62361 C -0.03737 -0.62269 -0.04037 -0.61922 -0.04349 -0.61736 C -0.04714 -0.61505 -0.05065 -0.61297 -0.05443 -0.61088 C -0.05912 -0.6088 -0.06433 -0.60718 -0.06901 -0.60509 C -0.09219 -0.59306 -0.075 -0.60023 -0.09453 -0.58866 C -0.09792 -0.58681 -0.10118 -0.58542 -0.10469 -0.58403 L -0.12591 -0.58519 C -0.13047 -0.58542 -0.1349 -0.58681 -0.13972 -0.58611 C -0.14375 -0.58611 -0.14792 -0.58403 -0.15209 -0.58264 C -0.15443 -0.58079 -0.15716 -0.57894 -0.15938 -0.57662 C -0.16198 -0.57361 -0.16433 -0.57014 -0.16667 -0.56667 C -0.17331 -0.55579 -0.18308 -0.54005 -0.18776 -0.52454 C -0.19154 -0.51204 -0.19506 -0.49931 -0.19792 -0.48634 C -0.19987 -0.47755 -0.20222 -0.46898 -0.20378 -0.46042 C -0.20508 -0.45255 -0.2056 -0.44468 -0.20664 -0.43681 C -0.20638 -0.4132 -0.20482 -0.38959 -0.20586 -0.36644 C -0.20651 -0.35394 -0.20938 -0.34213 -0.21185 -0.33033 C -0.2142 -0.31875 -0.21836 -0.31042 -0.22344 -0.30209 C -0.23008 -0.29121 -0.23568 -0.28125 -0.2431 -0.27338 C -0.24414 -0.27269 -0.24506 -0.27199 -0.2461 -0.2713 C -0.25183 -0.26783 -0.25756 -0.26412 -0.26368 -0.26111 C -0.26836 -0.25903 -0.28907 -0.25278 -0.29714 -0.24514 C -0.30013 -0.24213 -0.30287 -0.23773 -0.30586 -0.23403 C -0.31016 -0.21898 -0.30743 -0.22986 -0.31094 -0.20185 C -0.31146 -0.19607 -0.31302 -0.18449 -0.31302 -0.18426 C -0.3142 -0.16111 -0.31485 -0.15486 -0.31237 -0.12523 C -0.31146 -0.11621 -0.30925 -0.1081 -0.30795 -0.09931 C -0.30534 -0.08195 -0.3056 -0.07871 -0.3043 -0.05972 C -0.30586 -0.0544 -0.30651 -0.04815 -0.3086 -0.04352 C -0.31211 -0.03611 -0.32175 -0.02685 -0.32605 -0.0213 C -0.33112 -0.01551 -0.34662 0.00347 -0.35235 0.0118 C -0.35977 0.02291 -0.36315 0.03194 -0.36836 0.04791 C -0.3737 0.06389 -0.37722 0.07361 -0.38086 0.09491 L -0.38386 0.11203 L -0.38425 0.12106 L -0.38425 0.12106 " pathEditMode="relative" rAng="0" ptsTypes="AAAAAAAAAAAAAAAAAAAAAAAAAAAAAAAAAAAAAAAAAAAAAA">
                                      <p:cBhvr>
                                        <p:cTn id="85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659" y="-2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706 -0.17268 L 0.01706 -0.17222 C 0.03828 -0.21921 0.05729 -0.26666 0.0819 -0.31065 C 0.11367 -0.36852 0.15482 -0.41991 0.1862 -0.47847 C 0.19167 -0.48889 0.18906 -0.50162 0.19024 -0.51342 L 0.19258 -0.53727 C 0.19167 -0.54583 0.1918 -0.55393 0.19024 -0.56204 C 0.18867 -0.56944 0.18568 -0.57592 0.1832 -0.5831 C 0.17748 -0.60139 0.17995 -0.59606 0.17149 -0.61296 C 0.16849 -0.61875 0.1668 -0.62546 0.1625 -0.62963 C 0.1582 -0.63495 0.15404 -0.64074 0.14883 -0.64514 C 0.14596 -0.64745 0.14414 -0.65092 0.14076 -0.65208 C 0.13594 -0.6537 0.13086 -0.65254 0.12604 -0.65301 C 0.12409 -0.65231 0.12214 -0.65162 0.12018 -0.65092 C 0.1082 -0.64838 0.09727 -0.65092 0.08464 -0.65208 C 0.05951 -0.66018 0.06992 -0.65879 0.05326 -0.66018 C 0.04232 -0.66018 0.03151 -0.66018 0.0207 -0.65879 C 0.01328 -0.65787 -0.00221 -0.65231 -0.00898 -0.64977 C -0.01901 -0.64537 -0.03008 -0.63796 -0.03841 -0.63079 C -0.04831 -0.62222 -0.05846 -0.61342 -0.06706 -0.60324 C -0.08164 -0.58541 -0.09323 -0.57361 -0.1043 -0.55416 C -0.10625 -0.55069 -0.10742 -0.54676 -0.10937 -0.54305 C -0.11276 -0.53449 -0.11562 -0.52546 -0.12018 -0.51736 L -0.12708 -0.50532 C -0.12786 -0.50162 -0.12864 -0.49791 -0.12995 -0.49421 C -0.13372 -0.48403 -0.13932 -0.47546 -0.1418 -0.46528 C -0.14479 -0.45301 -0.14779 -0.44074 -0.15052 -0.42824 C -0.15221 -0.42268 -0.1526 -0.4162 -0.15456 -0.41088 C -0.15612 -0.40579 -0.15794 -0.4 -0.15937 -0.39514 C -0.16341 -0.38403 -0.16875 -0.37315 -0.17239 -0.3618 C -0.17617 -0.34977 -0.18281 -0.32361 -0.19127 -0.31319 C -0.19557 -0.30741 -0.20286 -0.29768 -0.20781 -0.29329 C -0.21393 -0.28773 -0.22044 -0.28403 -0.22656 -0.27847 C -0.22943 -0.27592 -0.23125 -0.27153 -0.23424 -0.26875 C -0.23789 -0.26504 -0.24896 -0.26065 -0.25208 -0.25856 C -0.2694 -0.24768 -0.26901 -0.24421 -0.28646 -0.2375 C -0.29088 -0.23588 -0.29557 -0.23518 -0.30013 -0.23426 C -0.30234 -0.23287 -0.3043 -0.23148 -0.30625 -0.23079 C -0.30911 -0.22963 -0.31211 -0.2287 -0.31523 -0.2287 C -0.33841 -0.22731 -0.36172 -0.22731 -0.38489 -0.22639 C -0.38854 -0.22361 -0.38958 -0.22315 -0.39297 -0.21875 C -0.39401 -0.2169 -0.39505 -0.21481 -0.39583 -0.21296 C -0.39661 -0.20972 -0.39765 -0.20463 -0.39896 -0.20208 L -0.39935 -0.19977 L -0.39935 -0.1993 " pathEditMode="relative" rAng="0" ptsTypes="AAAAAAAAAAAAAAAAAAAAAAAAAAAAAAAAAAAAAAAAAAAAA">
                                      <p:cBhvr>
                                        <p:cTn id="10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44" y="-24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55 -0.06042 L 0.00455 -0.06019 C -0.00209 -0.15046 -0.00768 -0.2412 -0.01498 -0.33125 C -0.01563 -0.3412 -0.01823 -0.35023 -0.01992 -0.35972 C -0.02175 -0.36944 -0.02617 -0.38843 -0.0293 -0.39861 C -0.03125 -0.4044 -0.03321 -0.40995 -0.03568 -0.41574 C -0.03724 -0.41991 -0.03959 -0.42338 -0.04115 -0.42801 C -0.04297 -0.43356 -0.04388 -0.44005 -0.04558 -0.44537 C -0.0474 -0.45185 -0.04974 -0.45764 -0.0517 -0.46435 C -0.05326 -0.46921 -0.05482 -0.47477 -0.05599 -0.48032 C -0.05834 -0.48935 -0.05873 -0.49468 -0.0599 -0.50394 C -0.05964 -0.50949 -0.05977 -0.51551 -0.05925 -0.5213 C -0.05873 -0.52801 -0.05521 -0.54213 -0.0543 -0.54722 C -0.05365 -0.55046 -0.05339 -0.55394 -0.053 -0.55718 C -0.05222 -0.56944 -0.0513 -0.57963 -0.0543 -0.5919 C -0.05625 -0.60069 -0.06354 -0.60995 -0.06797 -0.61435 C -0.07878 -0.62523 -0.0763 -0.62315 -0.08789 -0.62431 L -0.11537 -0.62685 L -0.12774 -0.62778 C -0.13815 -0.62731 -0.14883 -0.6294 -0.15899 -0.62569 C -0.17084 -0.6213 -0.18229 -0.61157 -0.19388 -0.60463 C -0.20404 -0.59838 -0.21029 -0.59606 -0.21875 -0.58472 C -0.22149 -0.58102 -0.22409 -0.57708 -0.2263 -0.57222 C -0.22826 -0.56829 -0.22956 -0.56343 -0.23073 -0.55856 C -0.23542 -0.53912 -0.23633 -0.52986 -0.2388 -0.5088 C -0.24115 -0.48912 -0.24349 -0.46806 -0.24492 -0.44792 C -0.24584 -0.43681 -0.24701 -0.41227 -0.24753 -0.40208 C -0.24818 -0.39097 -0.2487 -0.38056 -0.24935 -0.36968 C -0.25065 -0.26991 -0.24935 -0.37477 -0.25065 -0.24282 C -0.25091 -0.22407 -0.25026 -0.20556 -0.2513 -0.18704 C -0.25157 -0.18009 -0.25313 -0.17361 -0.25443 -0.16713 C -0.25677 -0.15417 -0.25886 -0.14907 -0.2638 -0.13727 C -0.2668 -0.12986 -0.27045 -0.12477 -0.275 -0.12106 C -0.28086 -0.11644 -0.28763 -0.11551 -0.29297 -0.1088 L -0.30599 -0.09282 C -0.31198 -0.08542 -0.3194 -0.07778 -0.32474 -0.06898 C -0.32591 -0.06736 -0.32657 -0.06505 -0.32735 -0.06296 C -0.32995 -0.05556 -0.32969 -0.05556 -0.33177 -0.04792 C -0.33216 -0.04282 -0.33242 -0.03796 -0.33308 -0.0331 C -0.33321 -0.0294 -0.33386 -0.02569 -0.33425 -0.02153 C -0.33464 -0.01736 -0.33464 -0.01273 -0.33464 -0.0081 C -0.33399 0.00625 -0.33386 0.02106 -0.33229 0.03542 C -0.33164 0.0419 -0.3293 0.04769 -0.32787 0.05394 C -0.32604 0.06343 -0.32539 0.06644 -0.32435 0.07384 C -0.32409 0.07986 -0.32396 0.08565 -0.32357 0.0912 C -0.32344 0.09282 -0.32305 0.09468 -0.32305 0.0963 C -0.32305 0.10185 -0.32344 0.10417 -0.32435 0.1088 L -0.32435 0.10926 L -0.32539 0.10741 L -0.32539 0.10764 " pathEditMode="relative" rAng="0" ptsTypes="AAAAAAAAAAAAAAAAAAAAAAAAAAAAAAAAAAAAAAAAAAAAAAAAAA">
                                      <p:cBhvr>
                                        <p:cTn id="12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66" y="-1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1.85185E-6 L 3.95833E-6 0.00046 C 0.03372 -0.11204 0.08164 -0.2081 0.1013 -0.33634 C 0.11914 -0.45231 0.1582 -0.65555 0.1082 -0.70416 C -0.00938 -0.81852 -0.14792 -0.70301 -0.27592 -0.70254 C -0.26029 -0.56134 -0.22956 -0.42407 -0.22956 -0.27893 L -0.22956 -0.27847 " pathEditMode="relative" rAng="0" ptsTypes="AAAAAAA">
                                      <p:cBhvr>
                                        <p:cTn id="13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61" y="-37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143 -0.01805 L 0.05143 -0.01759 C 0.05182 -0.05833 0.05234 -0.09884 0.0526 -0.13958 C 0.0526 -0.14444 0.05195 -0.16782 0.05182 -0.17454 C 0.05195 -0.19537 0.05169 -0.2162 0.05221 -0.23704 C 0.05221 -0.23958 0.05378 -0.25532 0.05443 -0.25856 C 0.05521 -0.26204 0.05625 -0.26481 0.05703 -0.26829 C 0.05755 -0.2706 0.06107 -0.28657 0.06224 -0.29074 C 0.06289 -0.29305 0.0638 -0.29491 0.06445 -0.29722 C 0.06536 -0.30069 0.06654 -0.30416 0.06745 -0.30717 C 0.06784 -0.30949 0.06823 -0.31227 0.06849 -0.31458 C 0.06901 -0.31736 0.06966 -0.31944 0.07005 -0.32222 C 0.07031 -0.32523 0.07018 -0.32824 0.07044 -0.33079 C 0.07057 -0.33379 0.07083 -0.3368 0.07109 -0.33981 C 0.07318 -0.39213 0.07174 -0.35254 0.07044 -0.47847 C 0.07044 -0.48102 0.07018 -0.48356 0.07005 -0.48634 C 0.06784 -0.51065 0.07122 -0.45926 0.06849 -0.50092 C 0.06849 -0.50347 0.06836 -0.50602 0.06823 -0.50903 C 0.0681 -0.51157 0.06797 -0.51458 0.06784 -0.51736 C 0.06693 -0.53148 0.06484 -0.55856 0.06484 -0.55833 C 0.06484 -0.59537 0.0651 -0.63125 0.0651 -0.66759 C 0.0651 -0.68102 0.06497 -0.69421 0.06484 -0.70787 C 0.06484 -0.70926 0.06458 -0.71111 0.06445 -0.71273 C 0.0638 -0.72037 0.06354 -0.72315 0.06263 -0.72893 C 0.06224 -0.73102 0.06198 -0.73333 0.06146 -0.73518 C 0.06081 -0.73842 0.05964 -0.74097 0.05885 -0.74398 C 0.05846 -0.7456 0.05833 -0.74815 0.05768 -0.74907 C 0.0513 -0.76018 0.05143 -0.75972 0.04701 -0.76227 C 0.04089 -0.75602 0.0487 -0.76504 0.04258 -0.75648 C 0.04115 -0.75463 0.03984 -0.75301 0.03854 -0.75162 C 0.03086 -0.74329 0.03594 -0.74977 0.03177 -0.74398 C 0.03138 -0.74282 0.03112 -0.74097 0.0306 -0.74028 C 0.02982 -0.73912 0.02917 -0.73889 0.02839 -0.73889 C 0.02461 -0.73912 0.02096 -0.74074 0.01732 -0.74166 C 0.01628 -0.74282 0.01523 -0.74444 0.01432 -0.74537 C 0.01302 -0.74653 0.00911 -0.74745 0.00833 -0.74768 C 0.00638 -0.74838 0.00469 -0.74884 0.00286 -0.74907 C -0.00404 -0.74954 -0.01094 -0.74977 -0.01771 -0.75023 C -0.02161 -0.74907 -0.02565 -0.74884 -0.02956 -0.74653 C -0.03099 -0.74583 -0.03216 -0.74329 -0.03372 -0.74166 C -0.03477 -0.74051 -0.03568 -0.73981 -0.03659 -0.73889 C -0.03711 -0.73773 -0.03763 -0.73634 -0.03802 -0.73518 C -0.04023 -0.73055 -0.04036 -0.73171 -0.04258 -0.72523 C -0.04349 -0.72268 -0.04427 -0.71944 -0.04518 -0.71643 C -0.04557 -0.71551 -0.04792 -0.70579 -0.04857 -0.70278 C -0.04909 -0.69977 -0.04974 -0.69653 -0.05 -0.69259 C -0.05052 -0.68634 -0.05013 -0.68935 -0.05078 -0.68379 C -0.0513 -0.66736 -0.05091 -0.66666 -0.05234 -0.65509 C -0.05286 -0.65023 -0.05352 -0.64444 -0.05443 -0.64004 C -0.05508 -0.63704 -0.05612 -0.63426 -0.05677 -0.63125 C -0.05951 -0.61967 -0.05885 -0.61991 -0.06263 -0.60764 C -0.06445 -0.60208 -0.06641 -0.59699 -0.06823 -0.5912 C -0.07031 -0.58472 -0.07174 -0.57616 -0.07422 -0.57129 C -0.07487 -0.56991 -0.07552 -0.56875 -0.07604 -0.56736 C -0.07891 -0.56018 -0.08177 -0.55162 -0.0849 -0.54514 L -0.09609 -0.52245 C -0.09779 -0.51898 -0.09922 -0.51528 -0.10091 -0.5125 C -0.1056 -0.50463 -0.10703 -0.50416 -0.11029 -0.49236 C -0.11497 -0.47523 -0.11966 -0.45463 -0.12279 -0.43333 C -0.1237 -0.42824 -0.12773 -0.39907 -0.12956 -0.39097 C -0.13112 -0.38356 -0.13555 -0.37291 -0.13776 -0.37083 L -0.14063 -0.36875 C -0.14141 -0.36736 -0.14219 -0.36643 -0.14297 -0.36481 C -0.14388 -0.3625 -0.14466 -0.35926 -0.14557 -0.35717 C -0.14635 -0.35579 -0.14727 -0.35555 -0.14805 -0.35463 C -0.15052 -0.3493 -0.15221 -0.34143 -0.15482 -0.33866 C -0.15716 -0.33588 -0.15951 -0.33472 -0.16159 -0.33079 C -0.16302 -0.32824 -0.16445 -0.325 -0.16589 -0.32222 C -0.16641 -0.32153 -0.16706 -0.3206 -0.16758 -0.31991 C -0.16888 -0.31736 -0.16927 -0.3162 -0.17044 -0.31342 C -0.17057 -0.31296 -0.17227 -0.30393 -0.17227 -0.30254 C -0.1724 -0.29768 -0.17227 -0.29282 -0.17227 -0.28819 L -0.17227 -0.28796 " pathEditMode="relative" rAng="0" ptsTypes="AAAAAAAAAAAAAAAAAAAAAAAAAAAAAAAAAAAAAAAAAAAAAAAAAAAAAAAAAAAAAAAAAAAAAAAAA">
                                      <p:cBhvr>
                                        <p:cTn id="15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56" y="-371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2.22222E-6 L 2.29167E-6 0.00023 C 0.00456 -0.0206 0.0095 -0.04051 0.01328 -0.06065 C 0.01432 -0.06574 0.01432 -0.0706 0.01432 -0.07547 C 0.01432 -0.08079 0.01445 -0.08588 0.01328 -0.09097 C 0.01159 -0.1 0.00638 -0.11042 2.29167E-6 -0.11528 C -0.00586 -0.11991 -0.01341 -0.12153 -0.01966 -0.12616 C -0.02188 -0.12755 -0.02435 -0.12871 -0.02617 -0.13102 C -0.03451 -0.14097 -0.04453 -0.14931 -0.04961 -0.16227 C -0.05039 -0.16389 -0.05104 -0.16574 -0.05156 -0.16713 C -0.05248 -0.16991 -0.05287 -0.17292 -0.05365 -0.17593 C -0.05391 -0.17917 -0.05443 -0.18287 -0.05443 -0.18681 C -0.05443 -0.19213 -0.05274 -0.20232 -0.05065 -0.20718 C -0.0487 -0.21227 -0.04544 -0.21574 -0.04336 -0.2206 C -0.04037 -0.22662 -0.03867 -0.23357 -0.03555 -0.23959 C -0.01563 -0.28195 -0.02774 -0.24908 -0.01862 -0.275 C -0.01992 -0.2838 -0.01992 -0.29329 -0.02253 -0.30139 C -0.02656 -0.31459 -0.0349 -0.32639 -0.04232 -0.33634 C -0.04427 -0.33959 -0.04636 -0.34236 -0.04883 -0.34491 C -0.05456 -0.35162 -0.06367 -0.35996 -0.06862 -0.36806 C -0.07461 -0.37801 -0.08216 -0.38727 -0.08555 -0.39954 L -0.09024 -0.41621 C -0.09011 -0.41968 -0.08972 -0.45509 -0.08633 -0.46713 C -0.08321 -0.47986 -0.07904 -0.49213 -0.07526 -0.50463 C -0.07344 -0.51019 -0.07162 -0.51597 -0.06953 -0.52176 C -0.06654 -0.52824 -0.0638 -0.53519 -0.06107 -0.54213 C -0.05456 -0.55834 -0.05391 -0.56158 -0.04883 -0.57709 C -0.0474 -0.60648 -0.04636 -0.60695 -0.05156 -0.64607 C -0.05222 -0.64908 -0.05404 -0.65185 -0.05547 -0.65463 C -0.05808 -0.65949 -0.06068 -0.66459 -0.06406 -0.66922 C -0.0655 -0.67153 -0.08073 -0.68982 -0.08555 -0.69306 C -0.09636 -0.70093 -0.11029 -0.70417 -0.12214 -0.70672 C -0.13229 -0.7088 -0.15013 -0.70972 -0.16068 -0.70972 C -0.16654 -0.70972 -0.17214 -0.70972 -0.17761 -0.70787 C -0.18386 -0.70579 -0.21315 -0.69005 -0.21732 -0.68727 C -0.22878 -0.67824 -0.23386 -0.66806 -0.24349 -0.65695 C -0.24896 -0.65047 -0.25573 -0.64584 -0.26042 -0.63866 C -0.26836 -0.62778 -0.27513 -0.61505 -0.28216 -0.60255 C -0.28893 -0.59005 -0.2961 -0.575 -0.3056 -0.56505 C -0.30808 -0.5625 -0.31133 -0.56158 -0.31419 -0.56042 C -0.32865 -0.56389 -0.34297 -0.5669 -0.35729 -0.57107 C -0.40599 -0.58519 -0.35625 -0.57384 -0.38841 -0.58079 C -0.39453 -0.57963 -0.39714 -0.58009 -0.40248 -0.57454 C -0.40456 -0.57292 -0.40586 -0.57014 -0.40729 -0.56736 C -0.41276 -0.55625 -0.41537 -0.54722 -0.41953 -0.53472 C -0.42084 -0.52593 -0.42435 -0.50162 -0.42422 -0.49607 C -0.42383 -0.47616 -0.42292 -0.45602 -0.41953 -0.43681 C -0.41628 -0.41968 -0.40951 -0.40371 -0.40456 -0.38727 C -0.40183 -0.37917 -0.40013 -0.3706 -0.39675 -0.3632 C -0.39076 -0.34908 -0.38373 -0.33496 -0.37904 -0.31945 C -0.37761 -0.31528 -0.37709 -0.31065 -0.37617 -0.30625 C -0.37643 -0.30093 -0.37604 -0.29584 -0.37709 -0.29074 C -0.378 -0.28611 -0.37995 -0.28218 -0.38164 -0.27847 C -0.38555 -0.27084 -0.38998 -0.26505 -0.39492 -0.25926 C -0.39948 -0.25417 -0.40156 -0.25301 -0.40534 -0.24699 C -0.40951 -0.24051 -0.40951 -0.23797 -0.41276 -0.23009 C -0.41433 -0.22685 -0.41628 -0.22408 -0.41758 -0.2206 C -0.41953 -0.21574 -0.41966 -0.21111 -0.42044 -0.20602 C -0.42018 -0.19699 -0.41992 -0.18797 -0.41953 -0.17917 C -0.4194 -0.17732 -0.41758 -0.175 -0.41849 -0.17338 C -0.41992 -0.17084 -0.42292 -0.17084 -0.425 -0.16968 L -0.43893 -0.17593 L -0.43893 -0.1757 " pathEditMode="relative" rAng="0" ptsTypes="AAAAAAAAAAAAAAAAAAAAAAAAAAAAAAAAAAAAAAAAAAAAAAAAAAAAAAAAAAAAAAA">
                                      <p:cBhvr>
                                        <p:cTn id="17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237" y="-3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4" fill="hold">
                      <p:stCondLst>
                        <p:cond delay="0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</TotalTime>
  <Words>99</Words>
  <Application>Microsoft Office PowerPoint</Application>
  <PresentationFormat>Широкоэкранный</PresentationFormat>
  <Paragraphs>27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7</cp:revision>
  <dcterms:created xsi:type="dcterms:W3CDTF">2024-08-15T08:15:30Z</dcterms:created>
  <dcterms:modified xsi:type="dcterms:W3CDTF">2024-08-15T14:08:29Z</dcterms:modified>
</cp:coreProperties>
</file>