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57" d="100"/>
          <a:sy n="57" d="100"/>
        </p:scale>
        <p:origin x="53" y="52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97A69D-A7FC-4451-B651-6563D25A93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249A51D-8A8E-47B4-ABC6-4459700B0C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AE0056A-DF2C-428E-9A8E-A8992AE07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A3E49-86F5-4B38-BE33-1AB0857B3FB4}" type="datetimeFigureOut">
              <a:rPr lang="ru-KZ" smtClean="0"/>
              <a:t>14.08.2024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D716AD3-84C8-4FCF-8A19-5DF748188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59229FA-7FF4-4878-8FC8-DEDA37480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6B9AC-1344-45C8-89E9-2EB2A9C8FD07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168955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F0F544-F11B-47A9-9A2F-6E7571AB2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EAD7795-041E-4E47-B0F9-0B04E53B35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7BC0B6-9CD2-4C4D-B80F-1C7BF6481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A3E49-86F5-4B38-BE33-1AB0857B3FB4}" type="datetimeFigureOut">
              <a:rPr lang="ru-KZ" smtClean="0"/>
              <a:t>14.08.2024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54FE582-2A9B-4F32-AB07-3D5F2F428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92EB71F-1B9A-4B25-ABDB-04D32C163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6B9AC-1344-45C8-89E9-2EB2A9C8FD07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986375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A2C1D0D-C622-4493-A388-84ED8265CB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5878BEB-14DE-4A73-900E-E227F95DFD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61DFE0-EFBF-4D14-9F0E-DE16445E09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A3E49-86F5-4B38-BE33-1AB0857B3FB4}" type="datetimeFigureOut">
              <a:rPr lang="ru-KZ" smtClean="0"/>
              <a:t>14.08.2024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695514-8F54-4E1C-BD93-DF1922A8A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A2637CE-4F3E-4DA2-9F4F-F823308E8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6B9AC-1344-45C8-89E9-2EB2A9C8FD07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41060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2C9AA8-3073-4F93-9ECF-D4178B682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B62D1BA-5E4A-4802-AE47-5249F97BB5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92BFEE7-78D2-4D12-A129-75664CAB2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A3E49-86F5-4B38-BE33-1AB0857B3FB4}" type="datetimeFigureOut">
              <a:rPr lang="ru-KZ" smtClean="0"/>
              <a:t>14.08.2024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608FCC-15F7-4005-8550-56636993F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2BB9947-E896-43D9-A75B-7AFCEF1E6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6B9AC-1344-45C8-89E9-2EB2A9C8FD07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115029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BDF4D6-CBE8-4035-BDA4-D99E3B7D3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28F2D60-AC75-4A74-8A18-BD1B8BB993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91F4367-C301-4F2D-8C19-35E48AACA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A3E49-86F5-4B38-BE33-1AB0857B3FB4}" type="datetimeFigureOut">
              <a:rPr lang="ru-KZ" smtClean="0"/>
              <a:t>14.08.2024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566690B-79A9-4D23-9FA8-F7A53BD84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3C0FD4F-AC3B-44EC-8D12-C8D61BC4F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6B9AC-1344-45C8-89E9-2EB2A9C8FD07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885570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62C52E-AD47-48B0-A705-746209C407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838C1C-0462-4CED-A534-18ACBDEE14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C68DCCF-A584-4AF3-85D2-14D2E1EEEC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56540EF-90A7-4F72-BCA5-7490794AE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A3E49-86F5-4B38-BE33-1AB0857B3FB4}" type="datetimeFigureOut">
              <a:rPr lang="ru-KZ" smtClean="0"/>
              <a:t>14.08.2024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71602BC-46C3-4DE4-A1F8-62AC6F598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6EA11F5-035F-4B67-963A-0033D3712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6B9AC-1344-45C8-89E9-2EB2A9C8FD07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513667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5E06FD-0CB2-4781-8E8A-028857ACB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518777C-C18B-43CC-BDA7-DF9F55952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0EBFAC7-6C7D-4F3D-BBC9-91EFC1EA75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CFF822E-C824-4DA3-B984-A07D2DEC53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32AFA94-29E1-46F1-8C59-0638911949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928FD4B-FF8D-4C67-A796-B38825B65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A3E49-86F5-4B38-BE33-1AB0857B3FB4}" type="datetimeFigureOut">
              <a:rPr lang="ru-KZ" smtClean="0"/>
              <a:t>14.08.2024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5B85E43-65AA-40B2-A1E4-CBFA7070D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86B87F9-CBD7-49CD-AE29-9693AD630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6B9AC-1344-45C8-89E9-2EB2A9C8FD07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713717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839862-D34F-4D08-B5D1-9280E34C4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BF2878D-9DBE-4DEF-A39C-FADBD2EDD4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A3E49-86F5-4B38-BE33-1AB0857B3FB4}" type="datetimeFigureOut">
              <a:rPr lang="ru-KZ" smtClean="0"/>
              <a:t>14.08.2024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BD79072-6C3F-48CF-9A0F-1F098B6F5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B67D50F-8123-4755-9A20-C26E45E5C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6B9AC-1344-45C8-89E9-2EB2A9C8FD07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734023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0A4B809-43D5-4D60-9428-3658534F8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A3E49-86F5-4B38-BE33-1AB0857B3FB4}" type="datetimeFigureOut">
              <a:rPr lang="ru-KZ" smtClean="0"/>
              <a:t>14.08.2024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714C010-94C1-4E59-9CBC-2CC391C49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3DB48B3-B721-4F61-95FA-EF37E3308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6B9AC-1344-45C8-89E9-2EB2A9C8FD07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732168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A4FE88-7E4A-4363-9A2A-73CFDDA53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66EFE47-9179-4651-82FF-D19449705D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6025E59-4950-4AFA-BD4F-B0384C68FB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AAD3328-3E32-47AD-9FE3-CEBB556F4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A3E49-86F5-4B38-BE33-1AB0857B3FB4}" type="datetimeFigureOut">
              <a:rPr lang="ru-KZ" smtClean="0"/>
              <a:t>14.08.2024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A357B4F-5EBE-49C0-8BAB-DD07AA700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1A933F6-F850-48BF-B403-F40AE8B2A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6B9AC-1344-45C8-89E9-2EB2A9C8FD07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56243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1FC6CE-FE97-4EE5-8EFA-7C8330334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9C8FE06-DA0A-4E3A-AB5E-CA563B5D5F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3BE7BFB-67BE-4D3A-AB1E-AE019A8B85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7AEC7A2-F2AC-479B-ACB0-1894613FEA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A3E49-86F5-4B38-BE33-1AB0857B3FB4}" type="datetimeFigureOut">
              <a:rPr lang="ru-KZ" smtClean="0"/>
              <a:t>14.08.2024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619368A-0AD4-434E-9ECE-CC244BA11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A80C64D-0A3E-4A86-A444-623CE9239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6B9AC-1344-45C8-89E9-2EB2A9C8FD07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65716690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2154CB-10B4-4E93-AA0F-FE65EEDBC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0873C77-3C45-4164-94AA-827535A139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2A2FB38-16EE-4F76-A156-DFC50BFEE4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1A3E49-86F5-4B38-BE33-1AB0857B3FB4}" type="datetimeFigureOut">
              <a:rPr lang="ru-KZ" smtClean="0"/>
              <a:t>14.08.2024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72165F9-58FE-4EB4-939D-4C3286FCEC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87FAEE1-A0B1-45BF-860B-56DE02AD07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36B9AC-1344-45C8-89E9-2EB2A9C8FD07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473486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DA571F7-C6C3-41C7-8714-3E61493523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7" name="Прямоугольник: скругленные углы 26">
            <a:extLst>
              <a:ext uri="{FF2B5EF4-FFF2-40B4-BE49-F238E27FC236}">
                <a16:creationId xmlns:a16="http://schemas.microsoft.com/office/drawing/2014/main" id="{5400C730-AC43-41DF-A070-E02F59C510E3}"/>
              </a:ext>
            </a:extLst>
          </p:cNvPr>
          <p:cNvSpPr/>
          <p:nvPr/>
        </p:nvSpPr>
        <p:spPr>
          <a:xfrm>
            <a:off x="5932363" y="701192"/>
            <a:ext cx="2773018" cy="1209169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 sz="2800" dirty="0">
              <a:latin typeface="Arial Black" panose="020B0A04020102020204" pitchFamily="34" charset="0"/>
            </a:endParaRPr>
          </a:p>
        </p:txBody>
      </p:sp>
      <p:sp>
        <p:nvSpPr>
          <p:cNvPr id="28" name="Стрелка: вправо 27">
            <a:extLst>
              <a:ext uri="{FF2B5EF4-FFF2-40B4-BE49-F238E27FC236}">
                <a16:creationId xmlns:a16="http://schemas.microsoft.com/office/drawing/2014/main" id="{5FB1CC10-D0DA-4700-9F0C-81DE646B94C7}"/>
              </a:ext>
            </a:extLst>
          </p:cNvPr>
          <p:cNvSpPr/>
          <p:nvPr/>
        </p:nvSpPr>
        <p:spPr>
          <a:xfrm flipH="1">
            <a:off x="5326430" y="1012881"/>
            <a:ext cx="694403" cy="441025"/>
          </a:xfrm>
          <a:prstGeom prst="rightArrow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37" name="Стрелка: вправо 36">
            <a:extLst>
              <a:ext uri="{FF2B5EF4-FFF2-40B4-BE49-F238E27FC236}">
                <a16:creationId xmlns:a16="http://schemas.microsoft.com/office/drawing/2014/main" id="{FB9BF771-5FD7-4E66-B078-B8B796B2F290}"/>
              </a:ext>
            </a:extLst>
          </p:cNvPr>
          <p:cNvSpPr/>
          <p:nvPr/>
        </p:nvSpPr>
        <p:spPr>
          <a:xfrm flipH="1">
            <a:off x="2626135" y="1012881"/>
            <a:ext cx="694403" cy="441025"/>
          </a:xfrm>
          <a:prstGeom prst="rightArrow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38" name="Стрелка: вправо 37">
            <a:extLst>
              <a:ext uri="{FF2B5EF4-FFF2-40B4-BE49-F238E27FC236}">
                <a16:creationId xmlns:a16="http://schemas.microsoft.com/office/drawing/2014/main" id="{4BBF8D2C-7FA5-4BFA-8E2A-E34591099B01}"/>
              </a:ext>
            </a:extLst>
          </p:cNvPr>
          <p:cNvSpPr/>
          <p:nvPr/>
        </p:nvSpPr>
        <p:spPr>
          <a:xfrm rot="16200000" flipH="1">
            <a:off x="1406532" y="1961784"/>
            <a:ext cx="694403" cy="441025"/>
          </a:xfrm>
          <a:prstGeom prst="rightArrow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39" name="Стрелка: вправо 38">
            <a:extLst>
              <a:ext uri="{FF2B5EF4-FFF2-40B4-BE49-F238E27FC236}">
                <a16:creationId xmlns:a16="http://schemas.microsoft.com/office/drawing/2014/main" id="{91CC374C-BCCE-47BF-969F-8E76CD664E4B}"/>
              </a:ext>
            </a:extLst>
          </p:cNvPr>
          <p:cNvSpPr/>
          <p:nvPr/>
        </p:nvSpPr>
        <p:spPr>
          <a:xfrm rot="16200000" flipH="1">
            <a:off x="1406532" y="4186183"/>
            <a:ext cx="694403" cy="441025"/>
          </a:xfrm>
          <a:prstGeom prst="rightArrow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40" name="Стрелка: вправо 39">
            <a:extLst>
              <a:ext uri="{FF2B5EF4-FFF2-40B4-BE49-F238E27FC236}">
                <a16:creationId xmlns:a16="http://schemas.microsoft.com/office/drawing/2014/main" id="{A32305E5-46FC-44FC-98C2-DDECE4F0598B}"/>
              </a:ext>
            </a:extLst>
          </p:cNvPr>
          <p:cNvSpPr/>
          <p:nvPr/>
        </p:nvSpPr>
        <p:spPr>
          <a:xfrm rot="10800000" flipH="1">
            <a:off x="2626135" y="5398984"/>
            <a:ext cx="694403" cy="441025"/>
          </a:xfrm>
          <a:prstGeom prst="rightArrow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41" name="Стрелка: вправо 40">
            <a:extLst>
              <a:ext uri="{FF2B5EF4-FFF2-40B4-BE49-F238E27FC236}">
                <a16:creationId xmlns:a16="http://schemas.microsoft.com/office/drawing/2014/main" id="{296201C2-FED5-453B-B35B-518D03D59556}"/>
              </a:ext>
            </a:extLst>
          </p:cNvPr>
          <p:cNvSpPr/>
          <p:nvPr/>
        </p:nvSpPr>
        <p:spPr>
          <a:xfrm rot="5400000" flipH="1">
            <a:off x="4075274" y="4118749"/>
            <a:ext cx="694403" cy="373305"/>
          </a:xfrm>
          <a:prstGeom prst="rightArrow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42" name="Стрелка: вправо 41">
            <a:extLst>
              <a:ext uri="{FF2B5EF4-FFF2-40B4-BE49-F238E27FC236}">
                <a16:creationId xmlns:a16="http://schemas.microsoft.com/office/drawing/2014/main" id="{B3B4C7CE-7DB0-408E-AEDA-36641A19B45D}"/>
              </a:ext>
            </a:extLst>
          </p:cNvPr>
          <p:cNvSpPr/>
          <p:nvPr/>
        </p:nvSpPr>
        <p:spPr>
          <a:xfrm rot="10800000" flipH="1">
            <a:off x="5339015" y="2845915"/>
            <a:ext cx="694403" cy="441025"/>
          </a:xfrm>
          <a:prstGeom prst="rightArrow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43" name="Стрелка: вправо 42">
            <a:extLst>
              <a:ext uri="{FF2B5EF4-FFF2-40B4-BE49-F238E27FC236}">
                <a16:creationId xmlns:a16="http://schemas.microsoft.com/office/drawing/2014/main" id="{DFD5B179-5F76-4D65-881F-930876DBB591}"/>
              </a:ext>
            </a:extLst>
          </p:cNvPr>
          <p:cNvSpPr/>
          <p:nvPr/>
        </p:nvSpPr>
        <p:spPr>
          <a:xfrm rot="16200000" flipH="1">
            <a:off x="6710813" y="4097108"/>
            <a:ext cx="694403" cy="441025"/>
          </a:xfrm>
          <a:prstGeom prst="rightArrow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45" name="бобёр">
            <a:extLst>
              <a:ext uri="{FF2B5EF4-FFF2-40B4-BE49-F238E27FC236}">
                <a16:creationId xmlns:a16="http://schemas.microsoft.com/office/drawing/2014/main" id="{65CA3197-21E4-492B-AE7F-FCFC2C6802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664" y="2471531"/>
            <a:ext cx="1486670" cy="1486670"/>
          </a:xfrm>
          <a:prstGeom prst="rect">
            <a:avLst/>
          </a:prstGeom>
          <a:effectLst>
            <a:glow rad="101600">
              <a:schemeClr val="bg1">
                <a:alpha val="98000"/>
              </a:schemeClr>
            </a:glow>
          </a:effectLst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27A8CEB1-6D43-421B-B348-72C224A122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315" y="2420044"/>
            <a:ext cx="1467976" cy="1479204"/>
          </a:xfrm>
          <a:prstGeom prst="rect">
            <a:avLst/>
          </a:prstGeom>
          <a:effectLst>
            <a:glow rad="101600">
              <a:schemeClr val="bg1">
                <a:alpha val="98000"/>
              </a:schemeClr>
            </a:glow>
          </a:effectLst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35781ED0-FAF6-4344-9004-00FA35D748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413" y="4860880"/>
            <a:ext cx="1097901" cy="1302765"/>
          </a:xfrm>
          <a:prstGeom prst="rect">
            <a:avLst/>
          </a:prstGeom>
          <a:effectLst>
            <a:glow rad="101600">
              <a:schemeClr val="bg1">
                <a:alpha val="98000"/>
              </a:schemeClr>
            </a:glow>
          </a:effectLst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6B778404-F0B8-4547-BA27-87F74ABB3A4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908" y="2684312"/>
            <a:ext cx="1486497" cy="1486497"/>
          </a:xfrm>
          <a:prstGeom prst="rect">
            <a:avLst/>
          </a:prstGeom>
          <a:effectLst>
            <a:glow rad="101600">
              <a:schemeClr val="bg1">
                <a:alpha val="98000"/>
              </a:schemeClr>
            </a:glow>
          </a:effectLst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19F06FDE-B64F-4DD0-A14C-C1C047B32CF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0256" y="4704114"/>
            <a:ext cx="1494115" cy="1494115"/>
          </a:xfrm>
          <a:prstGeom prst="rect">
            <a:avLst/>
          </a:prstGeom>
          <a:effectLst>
            <a:glow rad="101600">
              <a:schemeClr val="bg1">
                <a:alpha val="98000"/>
              </a:schemeClr>
            </a:glow>
          </a:effectLst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B4B70F23-1586-406B-AEF3-B64C02750E9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120" y="658967"/>
            <a:ext cx="1021314" cy="1021314"/>
          </a:xfrm>
          <a:prstGeom prst="rect">
            <a:avLst/>
          </a:prstGeom>
          <a:effectLst>
            <a:glow rad="101600">
              <a:schemeClr val="bg1">
                <a:alpha val="98000"/>
              </a:schemeClr>
            </a:glow>
          </a:effectLst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B3E152E6-B545-44EC-A8AE-F670DB03025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97887" y="343594"/>
            <a:ext cx="1544599" cy="1544599"/>
          </a:xfrm>
          <a:prstGeom prst="rect">
            <a:avLst/>
          </a:prstGeom>
          <a:effectLst>
            <a:glow rad="101600">
              <a:schemeClr val="bg1">
                <a:alpha val="98000"/>
              </a:schemeClr>
            </a:glow>
          </a:effectLst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D3C672BE-1FC1-4AB7-8100-60D720FF998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60890" y="4644876"/>
            <a:ext cx="1655411" cy="1655411"/>
          </a:xfrm>
          <a:prstGeom prst="rect">
            <a:avLst/>
          </a:prstGeom>
          <a:effectLst>
            <a:glow rad="101600">
              <a:schemeClr val="bg1">
                <a:alpha val="98000"/>
              </a:schemeClr>
            </a:glow>
          </a:effectLst>
        </p:spPr>
      </p:pic>
      <p:pic>
        <p:nvPicPr>
          <p:cNvPr id="24" name="куст белка">
            <a:extLst>
              <a:ext uri="{FF2B5EF4-FFF2-40B4-BE49-F238E27FC236}">
                <a16:creationId xmlns:a16="http://schemas.microsoft.com/office/drawing/2014/main" id="{7B6F6CC5-880A-4B70-8ACF-B7136DB87F2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19" y="33442"/>
            <a:ext cx="2076450" cy="2076450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29" name="куст лама">
            <a:extLst>
              <a:ext uri="{FF2B5EF4-FFF2-40B4-BE49-F238E27FC236}">
                <a16:creationId xmlns:a16="http://schemas.microsoft.com/office/drawing/2014/main" id="{7D12BC13-9240-425F-B5FA-0666AB4EEAB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793" y="85291"/>
            <a:ext cx="2076450" cy="2076450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1" name="куст горный козёл">
            <a:extLst>
              <a:ext uri="{FF2B5EF4-FFF2-40B4-BE49-F238E27FC236}">
                <a16:creationId xmlns:a16="http://schemas.microsoft.com/office/drawing/2014/main" id="{5E9A5C76-2F94-4FF6-977B-D1BB579205B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2856" y="2141507"/>
            <a:ext cx="2076450" cy="2076450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2" name="куст лось">
            <a:extLst>
              <a:ext uri="{FF2B5EF4-FFF2-40B4-BE49-F238E27FC236}">
                <a16:creationId xmlns:a16="http://schemas.microsoft.com/office/drawing/2014/main" id="{33906396-6668-4E58-9788-5D1E57EBA8A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907" y="2330245"/>
            <a:ext cx="2076450" cy="2076450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3" name="куст бобер">
            <a:extLst>
              <a:ext uri="{FF2B5EF4-FFF2-40B4-BE49-F238E27FC236}">
                <a16:creationId xmlns:a16="http://schemas.microsoft.com/office/drawing/2014/main" id="{090ABC16-49E3-44C5-A314-0044E43DAD3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6137" y="2176641"/>
            <a:ext cx="2076450" cy="2076450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4" name="куст коала">
            <a:extLst>
              <a:ext uri="{FF2B5EF4-FFF2-40B4-BE49-F238E27FC236}">
                <a16:creationId xmlns:a16="http://schemas.microsoft.com/office/drawing/2014/main" id="{F389F7B4-1A89-4E67-B894-63AE8273A6F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6724" y="4360759"/>
            <a:ext cx="2076450" cy="2076450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5" name="куст волк">
            <a:extLst>
              <a:ext uri="{FF2B5EF4-FFF2-40B4-BE49-F238E27FC236}">
                <a16:creationId xmlns:a16="http://schemas.microsoft.com/office/drawing/2014/main" id="{F6C50FB2-92D8-4794-B991-25BEE211E54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3977" y="4437956"/>
            <a:ext cx="2076450" cy="2076450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6" name="куст крыса">
            <a:extLst>
              <a:ext uri="{FF2B5EF4-FFF2-40B4-BE49-F238E27FC236}">
                <a16:creationId xmlns:a16="http://schemas.microsoft.com/office/drawing/2014/main" id="{34FE2C47-563D-4A4F-B479-94206C9AEBD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93" y="4434357"/>
            <a:ext cx="2076450" cy="2076450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60" name="текст старт">
            <a:extLst>
              <a:ext uri="{FF2B5EF4-FFF2-40B4-BE49-F238E27FC236}">
                <a16:creationId xmlns:a16="http://schemas.microsoft.com/office/drawing/2014/main" id="{B6C1FF0A-5FFF-4F73-B93F-89B802FD4C43}"/>
              </a:ext>
            </a:extLst>
          </p:cNvPr>
          <p:cNvSpPr txBox="1"/>
          <p:nvPr/>
        </p:nvSpPr>
        <p:spPr>
          <a:xfrm>
            <a:off x="6364557" y="995329"/>
            <a:ext cx="1976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latin typeface="Arial Black" panose="020B0A04020102020204" pitchFamily="34" charset="0"/>
              </a:rPr>
              <a:t>СТАРТ</a:t>
            </a:r>
            <a:endParaRPr lang="ru-KZ" sz="3600" dirty="0">
              <a:latin typeface="Arial Black" panose="020B0A04020102020204" pitchFamily="34" charset="0"/>
            </a:endParaRPr>
          </a:p>
        </p:txBody>
      </p:sp>
      <p:sp>
        <p:nvSpPr>
          <p:cNvPr id="61" name="текст бк">
            <a:extLst>
              <a:ext uri="{FF2B5EF4-FFF2-40B4-BE49-F238E27FC236}">
                <a16:creationId xmlns:a16="http://schemas.microsoft.com/office/drawing/2014/main" id="{BEB42F20-4F85-441C-90AD-EB4E44B52E72}"/>
              </a:ext>
            </a:extLst>
          </p:cNvPr>
          <p:cNvSpPr txBox="1"/>
          <p:nvPr/>
        </p:nvSpPr>
        <p:spPr>
          <a:xfrm>
            <a:off x="6121505" y="1049018"/>
            <a:ext cx="2508140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Arial Black" panose="020B0A04020102020204" pitchFamily="34" charset="0"/>
              </a:rPr>
              <a:t>Белая лама</a:t>
            </a:r>
            <a:endParaRPr lang="ru-KZ" sz="2000" dirty="0">
              <a:latin typeface="Arial Black" panose="020B0A04020102020204" pitchFamily="34" charset="0"/>
            </a:endParaRPr>
          </a:p>
        </p:txBody>
      </p:sp>
      <p:sp>
        <p:nvSpPr>
          <p:cNvPr id="62" name="текст шб">
            <a:extLst>
              <a:ext uri="{FF2B5EF4-FFF2-40B4-BE49-F238E27FC236}">
                <a16:creationId xmlns:a16="http://schemas.microsoft.com/office/drawing/2014/main" id="{8C69F106-D637-4EAC-B4F3-1FDEF91FF57E}"/>
              </a:ext>
            </a:extLst>
          </p:cNvPr>
          <p:cNvSpPr txBox="1"/>
          <p:nvPr/>
        </p:nvSpPr>
        <p:spPr>
          <a:xfrm>
            <a:off x="6131105" y="1102977"/>
            <a:ext cx="2508140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Arial Black" panose="020B0A04020102020204" pitchFamily="34" charset="0"/>
              </a:rPr>
              <a:t>Шустрая белка</a:t>
            </a:r>
            <a:endParaRPr lang="ru-KZ" sz="2000" dirty="0">
              <a:latin typeface="Arial Black" panose="020B0A04020102020204" pitchFamily="34" charset="0"/>
            </a:endParaRPr>
          </a:p>
        </p:txBody>
      </p:sp>
      <p:sp>
        <p:nvSpPr>
          <p:cNvPr id="63" name="текст сл">
            <a:extLst>
              <a:ext uri="{FF2B5EF4-FFF2-40B4-BE49-F238E27FC236}">
                <a16:creationId xmlns:a16="http://schemas.microsoft.com/office/drawing/2014/main" id="{E79B61CB-6AF1-49D0-9D5E-FE1C0143676F}"/>
              </a:ext>
            </a:extLst>
          </p:cNvPr>
          <p:cNvSpPr txBox="1"/>
          <p:nvPr/>
        </p:nvSpPr>
        <p:spPr>
          <a:xfrm>
            <a:off x="6131105" y="1080756"/>
            <a:ext cx="2508140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Arial Black" panose="020B0A04020102020204" pitchFamily="34" charset="0"/>
              </a:rPr>
              <a:t>Сердитый лось</a:t>
            </a:r>
            <a:endParaRPr lang="ru-KZ" sz="2000" dirty="0">
              <a:latin typeface="Arial Black" panose="020B0A04020102020204" pitchFamily="34" charset="0"/>
            </a:endParaRPr>
          </a:p>
        </p:txBody>
      </p:sp>
      <p:sp>
        <p:nvSpPr>
          <p:cNvPr id="64" name="текст пк">
            <a:extLst>
              <a:ext uri="{FF2B5EF4-FFF2-40B4-BE49-F238E27FC236}">
                <a16:creationId xmlns:a16="http://schemas.microsoft.com/office/drawing/2014/main" id="{838F1F60-C182-4E72-85BE-14F2079B8CBA}"/>
              </a:ext>
            </a:extLst>
          </p:cNvPr>
          <p:cNvSpPr txBox="1"/>
          <p:nvPr/>
        </p:nvSpPr>
        <p:spPr>
          <a:xfrm>
            <a:off x="6109020" y="1075627"/>
            <a:ext cx="2508140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Arial Black" panose="020B0A04020102020204" pitchFamily="34" charset="0"/>
              </a:rPr>
              <a:t>Весёлая крыса</a:t>
            </a:r>
            <a:endParaRPr lang="ru-KZ" sz="2000" dirty="0">
              <a:latin typeface="Arial Black" panose="020B0A04020102020204" pitchFamily="34" charset="0"/>
            </a:endParaRPr>
          </a:p>
        </p:txBody>
      </p:sp>
      <p:sp>
        <p:nvSpPr>
          <p:cNvPr id="65" name="текст гк">
            <a:extLst>
              <a:ext uri="{FF2B5EF4-FFF2-40B4-BE49-F238E27FC236}">
                <a16:creationId xmlns:a16="http://schemas.microsoft.com/office/drawing/2014/main" id="{7E49361E-F4AF-41DE-ADFF-87505C4B4296}"/>
              </a:ext>
            </a:extLst>
          </p:cNvPr>
          <p:cNvSpPr txBox="1"/>
          <p:nvPr/>
        </p:nvSpPr>
        <p:spPr>
          <a:xfrm>
            <a:off x="6131105" y="1090760"/>
            <a:ext cx="2281132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Arial Black" panose="020B0A04020102020204" pitchFamily="34" charset="0"/>
              </a:rPr>
              <a:t>Горный козёл</a:t>
            </a:r>
            <a:endParaRPr lang="ru-KZ" sz="2000" dirty="0">
              <a:latin typeface="Arial Black" panose="020B0A04020102020204" pitchFamily="34" charset="0"/>
            </a:endParaRPr>
          </a:p>
        </p:txBody>
      </p:sp>
      <p:sp>
        <p:nvSpPr>
          <p:cNvPr id="66" name="текст св">
            <a:extLst>
              <a:ext uri="{FF2B5EF4-FFF2-40B4-BE49-F238E27FC236}">
                <a16:creationId xmlns:a16="http://schemas.microsoft.com/office/drawing/2014/main" id="{05703459-354D-4659-9269-A80771F8A950}"/>
              </a:ext>
            </a:extLst>
          </p:cNvPr>
          <p:cNvSpPr txBox="1"/>
          <p:nvPr/>
        </p:nvSpPr>
        <p:spPr>
          <a:xfrm>
            <a:off x="6255956" y="1085631"/>
            <a:ext cx="2024543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Arial Black" panose="020B0A04020102020204" pitchFamily="34" charset="0"/>
              </a:rPr>
              <a:t>Хитрый волк</a:t>
            </a:r>
            <a:endParaRPr lang="ru-KZ" sz="2000" dirty="0">
              <a:latin typeface="Arial Black" panose="020B0A04020102020204" pitchFamily="34" charset="0"/>
            </a:endParaRPr>
          </a:p>
        </p:txBody>
      </p:sp>
      <p:sp>
        <p:nvSpPr>
          <p:cNvPr id="67" name="текст сб">
            <a:extLst>
              <a:ext uri="{FF2B5EF4-FFF2-40B4-BE49-F238E27FC236}">
                <a16:creationId xmlns:a16="http://schemas.microsoft.com/office/drawing/2014/main" id="{18084EB6-74E8-4847-8FA6-D2AFF481AB16}"/>
              </a:ext>
            </a:extLst>
          </p:cNvPr>
          <p:cNvSpPr txBox="1"/>
          <p:nvPr/>
        </p:nvSpPr>
        <p:spPr>
          <a:xfrm>
            <a:off x="6131105" y="1056607"/>
            <a:ext cx="2508140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Arial Black" panose="020B0A04020102020204" pitchFamily="34" charset="0"/>
              </a:rPr>
              <a:t>Сильный бобёр</a:t>
            </a:r>
          </a:p>
        </p:txBody>
      </p:sp>
      <p:sp>
        <p:nvSpPr>
          <p:cNvPr id="68" name="текст ск">
            <a:extLst>
              <a:ext uri="{FF2B5EF4-FFF2-40B4-BE49-F238E27FC236}">
                <a16:creationId xmlns:a16="http://schemas.microsoft.com/office/drawing/2014/main" id="{E3BA6D66-F7C2-4958-B71A-54F79D0E5D3A}"/>
              </a:ext>
            </a:extLst>
          </p:cNvPr>
          <p:cNvSpPr txBox="1"/>
          <p:nvPr/>
        </p:nvSpPr>
        <p:spPr>
          <a:xfrm>
            <a:off x="6411574" y="1134590"/>
            <a:ext cx="2126222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Arial Black" panose="020B0A04020102020204" pitchFamily="34" charset="0"/>
              </a:rPr>
              <a:t>Серая коала</a:t>
            </a:r>
          </a:p>
        </p:txBody>
      </p:sp>
      <p:pic>
        <p:nvPicPr>
          <p:cNvPr id="72" name="Рисунок 71">
            <a:extLst>
              <a:ext uri="{FF2B5EF4-FFF2-40B4-BE49-F238E27FC236}">
                <a16:creationId xmlns:a16="http://schemas.microsoft.com/office/drawing/2014/main" id="{4E54C00D-B687-411A-8240-97A7C2969EB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8482" y="696494"/>
            <a:ext cx="1847369" cy="1890331"/>
          </a:xfrm>
          <a:prstGeom prst="rect">
            <a:avLst/>
          </a:prstGeom>
        </p:spPr>
      </p:pic>
      <p:pic>
        <p:nvPicPr>
          <p:cNvPr id="152" name="Picture 151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606385" y="2920849"/>
            <a:ext cx="3276600" cy="3276600"/>
          </a:xfrm>
          <a:prstGeom prst="rect">
            <a:avLst/>
          </a:prstGeom>
        </p:spPr>
      </p:pic>
      <p:pic>
        <p:nvPicPr>
          <p:cNvPr id="153" name="Picture 152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1194475" y="0"/>
            <a:ext cx="923925" cy="92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446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50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4.07407E-6 L -0.2487 0.11574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35" y="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50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9 -0.00024 L -0.47474 0.11435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42" y="5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50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44444E-6 L -0.47826 0.45416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919" y="2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50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1.11111E-6 L -0.47214 0.74884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607" y="37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50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2.77556E-17 L -0.24023 0.75046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18" y="37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00"/>
                            </p:stCondLst>
                            <p:childTnLst>
                              <p:par>
                                <p:cTn id="9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10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50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44444E-6 L -0.24687 0.44838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44" y="22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1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10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4" dur="50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33333E-6 L -0.03802 0.45139 " pathEditMode="relative" rAng="0" ptsTypes="AA">
                                      <p:cBhvr>
                                        <p:cTn id="129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1" y="22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000"/>
                            </p:stCondLst>
                            <p:childTnLst>
                              <p:par>
                                <p:cTn id="1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35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07407E-6 L -0.02187 0.76064 " pathEditMode="relative" rAng="0" ptsTypes="AA">
                                      <p:cBhvr>
                                        <p:cTn id="140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4" y="38032"/>
                                    </p:animMotion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8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61" grpId="0" animBg="1"/>
      <p:bldP spid="61" grpId="2" animBg="1"/>
      <p:bldP spid="62" grpId="0" animBg="1"/>
      <p:bldP spid="62" grpId="2" animBg="1"/>
      <p:bldP spid="63" grpId="0" animBg="1"/>
      <p:bldP spid="63" grpId="2" animBg="1"/>
      <p:bldP spid="64" grpId="0" animBg="1"/>
      <p:bldP spid="64" grpId="2" animBg="1"/>
      <p:bldP spid="65" grpId="0" animBg="1"/>
      <p:bldP spid="65" grpId="2" animBg="1"/>
      <p:bldP spid="66" grpId="0" animBg="1"/>
      <p:bldP spid="66" grpId="2" animBg="1"/>
      <p:bldP spid="67" grpId="0" animBg="1"/>
      <p:bldP spid="67" grpId="2" animBg="1"/>
      <p:bldP spid="68" grpId="0" animBg="1"/>
      <p:bldP spid="68" grpId="2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3253</TotalTime>
  <Words>17</Words>
  <Application>Microsoft Office PowerPoint</Application>
  <PresentationFormat>Широкоэкранный</PresentationFormat>
  <Paragraphs>9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Arial Black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4</cp:revision>
  <dcterms:created xsi:type="dcterms:W3CDTF">2024-08-09T07:38:04Z</dcterms:created>
  <dcterms:modified xsi:type="dcterms:W3CDTF">2024-08-14T11:46:49Z</dcterms:modified>
</cp:coreProperties>
</file>