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29E"/>
    <a:srgbClr val="FF5050"/>
    <a:srgbClr val="A80000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>
        <p:scale>
          <a:sx n="33" d="100"/>
          <a:sy n="33" d="100"/>
        </p:scale>
        <p:origin x="2916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26D4A-5234-2D0D-1A23-B244D5CFA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BB1940-8C9C-5611-7C88-118D948B8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5F111-9E63-6DE0-3770-524A7B43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A7F7A-679F-7C3E-2DA2-8D4B44B5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33B57-4420-9BBD-BDF7-349DDF01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6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F27FA-E8F0-3027-73EA-E2CF50D3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E1FD3B-9F98-9D6A-A067-8AD07ED43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83391-A9F1-AC63-467F-CE700641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9DCC0-FCB6-0D94-021B-A95D3EB5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BF856-B83C-5A00-7A04-B4BFD99C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0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ED9867-F067-8DD3-0AD3-FF798D718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77D974-70B3-9FDE-C5B2-D1A5EA6C0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D81F4-89BF-9196-601C-F0251588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9C216-B288-F464-CB2B-B93DBAB9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F12BB-F17C-2281-62EB-53D294E5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6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25F67-9B31-A71B-7D67-D8274CC3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86AA13-5B3B-D6C5-A01F-CE7FA3615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5BBA6-A13D-FC0F-3BB1-B9C575ED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7FA1E-4236-D688-ADB9-E842AF6C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8F062-DEA1-B6A4-5B44-ADB30EFE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9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5AAC4-ECB2-6D9C-985A-455DDB54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FFF4F5-CC05-0DBE-D60B-A9987C91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B12605-668B-3A05-8FD0-29F2CDA1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79837-2443-3CF2-E64A-9126654A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953CD-DCB4-2B9A-1147-B66014C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6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F15EF-E679-443C-14B4-55C4B91A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0B5FF-C639-27D4-D82A-330E8CB6E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F0B7D3-1493-4BCF-531B-DEADB8508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DA06F-77F5-8A1B-B636-5B75F840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EC73F9-412F-22E9-0693-2DAA5017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D37FCC-EB9F-EF3D-274C-DEC4EE75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5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BEF3-92AC-AE69-23FC-2730E26C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EEC2C-3E0E-3B30-A204-ACA7BBF9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AB8AD6-7A2F-261B-6A79-E450B43AE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4EDBD6-BD9F-85F7-B9AD-2882FE9CF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D5EF71-0A73-A57A-1789-CBAD923EB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0BC53C-5253-D1C1-00CE-D255E1CD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0C3244-D6C8-310A-10D9-6060415A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A1FC88-A81D-9086-672E-20BF2490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8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0A4E-9EA3-CD09-C4E0-187233C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86F38-C2B2-D462-133C-6D141EDD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5590F1-8540-40F1-94B0-47BCFB70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678BD4-AE21-3083-55EA-C1D2D616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0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04EFE8-8822-1067-833B-DFE7A4ED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5DB59-2D17-5650-415C-2EEFA276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D0C570-EE1D-8955-25F2-36CAD9E9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9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4BE2A-196E-26D4-D9D0-5EC6BB42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A9656F-AC1B-DCC0-1D5F-6D6FF85E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976EF0-4678-B03E-B50B-63ECCEE7E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DDEB08-2516-5AAD-E611-D78C8F69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17806-6DBC-DE6B-7DC7-10418EC4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FCB7DD-83C3-CFE2-E213-A806590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2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1BEC2-BC95-00CE-D8DF-B34CEE65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D9A249-795C-6C99-FA73-5125D1926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FF1EB8-0669-46DB-0CD6-C88CF492B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092EE-0BF3-19A3-8DF3-900B0A50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738899-C5E2-C87D-B6F1-0399E62C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816B5-4EA5-20B1-14E2-2B1B0403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E5598-25EF-0491-C4DC-1E23607A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8AD9B4-4C67-21D6-720B-E9A70788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EF7E5-E0D3-94E5-DFE3-B593D4B29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855EC-B380-2E44-3202-A9C6DA2EF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D7D2C-A225-7932-2D71-F94B2EBC5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8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microsoft.com/office/2007/relationships/hdphoto" Target="../media/hdphoto4.wdp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microsoft.com/office/2007/relationships/hdphoto" Target="../media/hdphoto6.wdp"/><Relationship Id="rId33" Type="http://schemas.openxmlformats.org/officeDocument/2006/relationships/image" Target="../media/image26.png"/><Relationship Id="rId34" Type="http://schemas.openxmlformats.org/officeDocument/2006/relationships/image" Target="../media/image27.png"/><Relationship Id="rId35" Type="http://schemas.openxmlformats.org/officeDocument/2006/relationships/image" Target="../media/image28.png"/><Relationship Id="rId36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FFA363-8FFD-0867-D3EE-4F2EF7BB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-84930"/>
            <a:ext cx="12380499" cy="695654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86E65F6-25A4-8B8C-EB80-04420512DA5D}"/>
              </a:ext>
            </a:extLst>
          </p:cNvPr>
          <p:cNvSpPr/>
          <p:nvPr/>
        </p:nvSpPr>
        <p:spPr>
          <a:xfrm>
            <a:off x="498409" y="976793"/>
            <a:ext cx="8261332" cy="5046434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пароходы">
            <a:extLst>
              <a:ext uri="{FF2B5EF4-FFF2-40B4-BE49-F238E27FC236}">
                <a16:creationId xmlns:a16="http://schemas.microsoft.com/office/drawing/2014/main" id="{F10B0BD8-F589-BA50-EADE-CE201152008A}"/>
              </a:ext>
            </a:extLst>
          </p:cNvPr>
          <p:cNvGrpSpPr/>
          <p:nvPr/>
        </p:nvGrpSpPr>
        <p:grpSpPr>
          <a:xfrm>
            <a:off x="337679" y="1076698"/>
            <a:ext cx="8613519" cy="5472337"/>
            <a:chOff x="840953" y="974032"/>
            <a:chExt cx="8613519" cy="5472337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45FE4FD-8C77-B3FD-438C-1250D8E2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624" y="974032"/>
              <a:ext cx="3538771" cy="353877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0185AFF-A4E1-6B30-155D-7B4172F3C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20" b="89812" l="7909" r="91019">
                          <a14:foregroundMark x1="7909" y1="50536" x2="8311" y2="60724"/>
                          <a14:foregroundMark x1="90349" y1="62198" x2="91019" y2="68901"/>
                          <a14:backgroundMark x1="17828" y1="79088" x2="17828" y2="79088"/>
                          <a14:backgroundMark x1="46381" y1="78686" x2="46381" y2="78686"/>
                          <a14:backgroundMark x1="41957" y1="78150" x2="41957" y2="78150"/>
                          <a14:backgroundMark x1="39410" y1="80429" x2="39410" y2="80429"/>
                          <a14:backgroundMark x1="37265" y1="79357" x2="37265" y2="79357"/>
                          <a14:backgroundMark x1="86863" y1="74263" x2="70241" y2="78150"/>
                          <a14:backgroundMark x1="76273" y1="79088" x2="80697" y2="77882"/>
                          <a14:backgroundMark x1="23458" y1="80965" x2="23458" y2="80965"/>
                          <a14:backgroundMark x1="23458" y1="80965" x2="24129" y2="80965"/>
                          <a14:backgroundMark x1="19705" y1="80697" x2="15282" y2="79625"/>
                          <a14:backgroundMark x1="10590" y1="80295" x2="12064" y2="802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953" y="2063640"/>
              <a:ext cx="4382729" cy="43827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7214BC-58B7-3220-8AFD-10E1B785F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495574" y="1819643"/>
              <a:ext cx="3958898" cy="3958898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BEAD07B-B80D-42D3-6584-964E48416E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5989378"/>
            <a:ext cx="921207" cy="836933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A4F9458-5EC7-B74D-C7C5-3DBDA5285235}"/>
              </a:ext>
            </a:extLst>
          </p:cNvPr>
          <p:cNvGrpSpPr/>
          <p:nvPr/>
        </p:nvGrpSpPr>
        <p:grpSpPr>
          <a:xfrm>
            <a:off x="722804" y="752016"/>
            <a:ext cx="7750879" cy="5607492"/>
            <a:chOff x="513769" y="980169"/>
            <a:chExt cx="7750879" cy="5607492"/>
          </a:xfrm>
        </p:grpSpPr>
        <p:pic>
          <p:nvPicPr>
            <p:cNvPr id="19" name="Рисунок 18" descr="Изображение выглядит как транспорт, колесо, транспортное средств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017972C7-A913-CDA6-13C5-8F7130D28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277" y="980169"/>
              <a:ext cx="2845420" cy="2845420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транспортное средство, колесо, транспорт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E8EC9301-3D4B-590F-12C7-BE17DB7D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29067" y="2952080"/>
              <a:ext cx="3635581" cy="363558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транспортное средство, колесо, транспорт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34A627AF-76C6-CC3A-DA02-AFD9B1BA7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69" y="2952080"/>
              <a:ext cx="3635581" cy="3635581"/>
            </a:xfrm>
            <a:prstGeom prst="rect">
              <a:avLst/>
            </a:prstGeom>
          </p:spPr>
        </p:pic>
      </p:grpSp>
      <p:grpSp>
        <p:nvGrpSpPr>
          <p:cNvPr id="29" name="самокаты">
            <a:extLst>
              <a:ext uri="{FF2B5EF4-FFF2-40B4-BE49-F238E27FC236}">
                <a16:creationId xmlns:a16="http://schemas.microsoft.com/office/drawing/2014/main" id="{C2F69717-A254-6D06-8343-7314CBD74A11}"/>
              </a:ext>
            </a:extLst>
          </p:cNvPr>
          <p:cNvGrpSpPr/>
          <p:nvPr/>
        </p:nvGrpSpPr>
        <p:grpSpPr>
          <a:xfrm>
            <a:off x="580633" y="1755589"/>
            <a:ext cx="8268635" cy="4044262"/>
            <a:chOff x="919323" y="1356341"/>
            <a:chExt cx="8268635" cy="404426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0E2AFE-89A8-E902-EB3C-B0B4FDB8F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6282" y="1356341"/>
              <a:ext cx="2459173" cy="245917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851252-2858-9050-94E8-0ADFA0EC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23" y="1912886"/>
              <a:ext cx="3487717" cy="348771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ECFCF74-A966-E9E6-A97E-3176EA85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241" y="1404984"/>
              <a:ext cx="3487717" cy="3487717"/>
            </a:xfrm>
            <a:prstGeom prst="rect">
              <a:avLst/>
            </a:prstGeom>
          </p:spPr>
        </p:pic>
      </p:grpSp>
      <p:grpSp>
        <p:nvGrpSpPr>
          <p:cNvPr id="34" name="паровозы">
            <a:extLst>
              <a:ext uri="{FF2B5EF4-FFF2-40B4-BE49-F238E27FC236}">
                <a16:creationId xmlns:a16="http://schemas.microsoft.com/office/drawing/2014/main" id="{596975BA-7B7B-C6A5-0A21-3A96375B9F36}"/>
              </a:ext>
            </a:extLst>
          </p:cNvPr>
          <p:cNvGrpSpPr/>
          <p:nvPr/>
        </p:nvGrpSpPr>
        <p:grpSpPr>
          <a:xfrm>
            <a:off x="811259" y="802207"/>
            <a:ext cx="8107482" cy="5715769"/>
            <a:chOff x="1001682" y="735699"/>
            <a:chExt cx="8616325" cy="5715769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202708B-0992-DF1F-779A-AB637970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1308" y="1915562"/>
              <a:ext cx="3946699" cy="3946699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1CC5AA0-6268-5F9E-B09E-E94F173F5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146" y="735699"/>
              <a:ext cx="3487718" cy="348771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5C697A7-146D-F5FB-5E59-60CAE331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82" y="2255994"/>
              <a:ext cx="3767056" cy="4195474"/>
            </a:xfrm>
            <a:prstGeom prst="rect">
              <a:avLst/>
            </a:prstGeom>
          </p:spPr>
        </p:pic>
      </p:grpSp>
      <p:grpSp>
        <p:nvGrpSpPr>
          <p:cNvPr id="40" name="самосвалы">
            <a:extLst>
              <a:ext uri="{FF2B5EF4-FFF2-40B4-BE49-F238E27FC236}">
                <a16:creationId xmlns:a16="http://schemas.microsoft.com/office/drawing/2014/main" id="{9C5F80E3-E44A-22BE-7119-E904F0BAE608}"/>
              </a:ext>
            </a:extLst>
          </p:cNvPr>
          <p:cNvGrpSpPr/>
          <p:nvPr/>
        </p:nvGrpSpPr>
        <p:grpSpPr>
          <a:xfrm>
            <a:off x="645433" y="1166559"/>
            <a:ext cx="8415746" cy="5046195"/>
            <a:chOff x="1053728" y="1152511"/>
            <a:chExt cx="8415746" cy="5046195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335B94D-E9DF-C0F4-BC13-8FD1847F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5396" y="1152511"/>
              <a:ext cx="2922106" cy="2922106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6932BFF-D8D4-313E-C96F-00C76C94C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28" y="2710988"/>
              <a:ext cx="3487718" cy="348771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AF65BEF-F061-4032-BFC3-4ECB09B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826" y="1834042"/>
              <a:ext cx="4227648" cy="4227648"/>
            </a:xfrm>
            <a:prstGeom prst="rect">
              <a:avLst/>
            </a:prstGeom>
          </p:spPr>
        </p:pic>
      </p:grpSp>
      <p:grpSp>
        <p:nvGrpSpPr>
          <p:cNvPr id="46" name="автобусы">
            <a:extLst>
              <a:ext uri="{FF2B5EF4-FFF2-40B4-BE49-F238E27FC236}">
                <a16:creationId xmlns:a16="http://schemas.microsoft.com/office/drawing/2014/main" id="{2A287CB6-DD35-95F0-4EF0-7F31453C527B}"/>
              </a:ext>
            </a:extLst>
          </p:cNvPr>
          <p:cNvGrpSpPr/>
          <p:nvPr/>
        </p:nvGrpSpPr>
        <p:grpSpPr>
          <a:xfrm>
            <a:off x="643672" y="939138"/>
            <a:ext cx="8191053" cy="5435900"/>
            <a:chOff x="847250" y="944890"/>
            <a:chExt cx="8397531" cy="543590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9A5BB0-9A59-D1B6-097A-9BC59BA3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8083" y="944890"/>
              <a:ext cx="3014331" cy="3014331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FE95AFC-8BE4-6BE3-2082-80481F0D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768" y="1903904"/>
              <a:ext cx="3970013" cy="397001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D66B9C9-3C74-692E-E907-B975DE33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50" y="2410777"/>
              <a:ext cx="3970013" cy="3970013"/>
            </a:xfrm>
            <a:prstGeom prst="rect">
              <a:avLst/>
            </a:prstGeom>
          </p:spPr>
        </p:pic>
      </p:grpSp>
      <p:grpSp>
        <p:nvGrpSpPr>
          <p:cNvPr id="51" name="Мотоциклы">
            <a:extLst>
              <a:ext uri="{FF2B5EF4-FFF2-40B4-BE49-F238E27FC236}">
                <a16:creationId xmlns:a16="http://schemas.microsoft.com/office/drawing/2014/main" id="{2B9FBC8E-B4B1-AF80-FD41-DEA00CA8DC32}"/>
              </a:ext>
            </a:extLst>
          </p:cNvPr>
          <p:cNvGrpSpPr/>
          <p:nvPr/>
        </p:nvGrpSpPr>
        <p:grpSpPr>
          <a:xfrm>
            <a:off x="831211" y="1315588"/>
            <a:ext cx="7574113" cy="4375853"/>
            <a:chOff x="1079344" y="1382828"/>
            <a:chExt cx="7857431" cy="4375853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64698C6-D83B-C5CE-8B55-735482727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aintBrush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886" y="1382828"/>
              <a:ext cx="2194260" cy="202265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AC9E596-979A-3D9D-C7DC-DA8E6013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9344" y="2672123"/>
              <a:ext cx="3348426" cy="308655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C66AFC7-AB22-5BA4-6DCF-6EAD8B9F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380" y="2298191"/>
              <a:ext cx="3524395" cy="3248765"/>
            </a:xfrm>
            <a:prstGeom prst="rect">
              <a:avLst/>
            </a:prstGeom>
          </p:spPr>
        </p:pic>
      </p:grpSp>
      <p:grpSp>
        <p:nvGrpSpPr>
          <p:cNvPr id="13" name="вертолеты">
            <a:extLst>
              <a:ext uri="{FF2B5EF4-FFF2-40B4-BE49-F238E27FC236}">
                <a16:creationId xmlns:a16="http://schemas.microsoft.com/office/drawing/2014/main" id="{3B9F9315-C0A2-7FF0-85A6-C6461FF40DC6}"/>
              </a:ext>
            </a:extLst>
          </p:cNvPr>
          <p:cNvGrpSpPr/>
          <p:nvPr/>
        </p:nvGrpSpPr>
        <p:grpSpPr>
          <a:xfrm>
            <a:off x="580591" y="862323"/>
            <a:ext cx="8078665" cy="5193470"/>
            <a:chOff x="671209" y="885308"/>
            <a:chExt cx="8078665" cy="519347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03CC54-B186-5F70-8DB7-35252538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112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754" y="885308"/>
              <a:ext cx="2802178" cy="28021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9ED1267-0211-1786-93B2-C03A9556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3415" y="1716818"/>
              <a:ext cx="4096459" cy="4096459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BB4A897-4835-53F9-A06E-DC66DA926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09" y="2159968"/>
              <a:ext cx="3918810" cy="3918810"/>
            </a:xfrm>
            <a:prstGeom prst="rect">
              <a:avLst/>
            </a:prstGeom>
          </p:spPr>
        </p:pic>
      </p:grpSp>
      <p:grpSp>
        <p:nvGrpSpPr>
          <p:cNvPr id="12" name="занавес">
            <a:extLst>
              <a:ext uri="{FF2B5EF4-FFF2-40B4-BE49-F238E27FC236}">
                <a16:creationId xmlns:a16="http://schemas.microsoft.com/office/drawing/2014/main" id="{6E4ABA3F-AFB7-D8AA-096F-19D630F41DF9}"/>
              </a:ext>
            </a:extLst>
          </p:cNvPr>
          <p:cNvGrpSpPr/>
          <p:nvPr/>
        </p:nvGrpSpPr>
        <p:grpSpPr>
          <a:xfrm>
            <a:off x="1383551" y="694529"/>
            <a:ext cx="6457946" cy="5327639"/>
            <a:chOff x="2052482" y="641221"/>
            <a:chExt cx="6577781" cy="5479841"/>
          </a:xfrm>
          <a:effectLst>
            <a:glow rad="25400">
              <a:schemeClr val="bg1">
                <a:alpha val="97000"/>
              </a:schemeClr>
            </a:glow>
          </a:effectLst>
        </p:grpSpPr>
        <p:sp>
          <p:nvSpPr>
            <p:cNvPr id="6" name="Двойная волна 5">
              <a:extLst>
                <a:ext uri="{FF2B5EF4-FFF2-40B4-BE49-F238E27FC236}">
                  <a16:creationId xmlns:a16="http://schemas.microsoft.com/office/drawing/2014/main" id="{EF65CD3A-1CDB-BDCD-79C1-FC4CD568398A}"/>
                </a:ext>
              </a:extLst>
            </p:cNvPr>
            <p:cNvSpPr/>
            <p:nvPr/>
          </p:nvSpPr>
          <p:spPr>
            <a:xfrm>
              <a:off x="2052482" y="1067281"/>
              <a:ext cx="6577781" cy="5053781"/>
            </a:xfrm>
            <a:prstGeom prst="doubleWav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D8FC377-445F-4A0D-F993-ED6E0912C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2832639" y="641221"/>
              <a:ext cx="1165111" cy="127629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B995551-AEDC-6ED9-0825-5FC58C14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312311" flipV="1">
              <a:off x="4594252" y="907108"/>
              <a:ext cx="1068942" cy="117094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2658DCE-067F-1D4B-D557-CFF903724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6476071" y="778496"/>
              <a:ext cx="1165111" cy="1276293"/>
            </a:xfrm>
            <a:prstGeom prst="rect">
              <a:avLst/>
            </a:prstGeom>
          </p:spPr>
        </p:pic>
      </p:grpSp>
      <p:grpSp>
        <p:nvGrpSpPr>
          <p:cNvPr id="57" name="звезды">
            <a:extLst>
              <a:ext uri="{FF2B5EF4-FFF2-40B4-BE49-F238E27FC236}">
                <a16:creationId xmlns:a16="http://schemas.microsoft.com/office/drawing/2014/main" id="{92B48E63-B337-938D-CBF0-53AD49311933}"/>
              </a:ext>
            </a:extLst>
          </p:cNvPr>
          <p:cNvGrpSpPr/>
          <p:nvPr/>
        </p:nvGrpSpPr>
        <p:grpSpPr>
          <a:xfrm>
            <a:off x="1526608" y="1669692"/>
            <a:ext cx="6064638" cy="3790197"/>
            <a:chOff x="1634286" y="1406369"/>
            <a:chExt cx="6064638" cy="37901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85C1258-6FCF-89F7-7FE5-A5243499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286" y="1406369"/>
              <a:ext cx="3682052" cy="37901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F248165-69C7-9000-A5F9-103A7C6E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55463">
              <a:off x="1634286" y="2577976"/>
              <a:ext cx="2345771" cy="241466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9ADA201D-0A09-5C75-9669-F14DB028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5618">
              <a:off x="5438509" y="2509322"/>
              <a:ext cx="2260415" cy="2326805"/>
            </a:xfrm>
            <a:prstGeom prst="rect">
              <a:avLst/>
            </a:prstGeom>
          </p:spPr>
        </p:pic>
      </p:grpSp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793786" y="2554681"/>
            <a:ext cx="33528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8</cp:revision>
  <dcterms:created xsi:type="dcterms:W3CDTF">2024-11-28T19:00:32Z</dcterms:created>
  <dcterms:modified xsi:type="dcterms:W3CDTF">2024-11-30T10:17:43Z</dcterms:modified>
</cp:coreProperties>
</file>