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803" y="4900858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07" y="1015574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F730B-FCB9-400C-8342-E0B3C9A835CA}"/>
</file>

<file path=customXml/itemProps2.xml><?xml version="1.0" encoding="utf-8"?>
<ds:datastoreItem xmlns:ds="http://schemas.openxmlformats.org/officeDocument/2006/customXml" ds:itemID="{ABECDC36-3E58-4879-878C-AC5046D4FAE8}"/>
</file>

<file path=customXml/itemProps3.xml><?xml version="1.0" encoding="utf-8"?>
<ds:datastoreItem xmlns:ds="http://schemas.openxmlformats.org/officeDocument/2006/customXml" ds:itemID="{64928302-FEB8-424E-9DB9-0E0C2E26BA5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2024-12-25T13:06:44Z</dcterms:created>
  <dcterms:modified xsi:type="dcterms:W3CDTF">2024-12-29T16:25:59Z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