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7" autoAdjust="0"/>
    <p:restoredTop sz="94660"/>
  </p:normalViewPr>
  <p:slideViewPr>
    <p:cSldViewPr snapToGrid="0" showGuides="1">
      <p:cViewPr varScale="1">
        <p:scale>
          <a:sx n="117" d="100"/>
          <a:sy n="117" d="100"/>
        </p:scale>
        <p:origin x="384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96005-F159-4007-98E1-1F24C21720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72D8B498-4212-4D00-B458-5EFF316AD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5B96818-66EA-454C-BBBE-DA737A4DA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3152AC5-73CE-4642-B027-6438C6803C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91E92A2-677E-4B59-8A52-95BB1043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72248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E5DFEB-5BD4-4F92-8085-CC94E1659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49CA7F8D-2C66-44BD-A7D2-953921348C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F2DE726-C784-4FA4-A67C-A0334D539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10D979A-A987-4929-9C84-EE266660CC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DD5CB2D-657A-4D1F-8D47-F179180D3F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5597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B268C4C-6913-4444-9344-25EA1B9013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024BF4A-EC61-4B25-AA5F-892BB28D7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40B1C6E-9A7F-45A9-A42E-08A0BB102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B5193E8-6BD4-4A0C-918A-9D2E324FF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6FF946A-E5CE-400C-A577-4408719D3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5412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676263-CEC9-4A69-871C-75ED61C7D5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1000A2B-D8C1-4E0B-847E-6C27779C74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244D75F-CE87-4736-9289-A975A305AA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479E825-CC28-483E-986E-A30859493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4F8D1DC-4B65-4CA9-AF9E-45DE605C9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487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5D9433-3B54-4ED1-9B8D-0868BEDB4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B4A0AB-1441-466D-99C2-52565CB2B8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57D7809-6A22-401B-BE8F-F8E2D6029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E79826-2E41-427D-AFAD-C5267FC28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67B99C-8226-4728-9528-4B1B625D2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2402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053FDA-A111-4666-AE58-DB02CFD05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D80DEAC-2098-4C46-98AA-34D1C3B96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9CB18F0D-322C-4F4E-9E29-6518EE30B5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D7D7FA-A4BE-48AB-AEDD-BBD1C1DE4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70894B1-92FF-403C-935F-797DA7AE7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30EFFF9-E317-4924-8491-E878DD0D3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9000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78537-40A3-4630-A623-F724AEFC5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91DFC75-06D5-4639-9054-DC15405E9D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5961193-54CC-47D9-A6A9-0537C24AB0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5B8BFA10-7FD3-4524-B9E4-794174CCD4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225E2E2-8C77-4DB0-A00A-0E6018B9B9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7C0479F-5016-4CB5-B334-9FB617FAE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D65CB44-6D79-407D-96EB-492F99F4A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5BF9222-975E-4743-A2DD-9C98A5D56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21814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3C7323-56C3-4F6B-9EBC-744BA9DEA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F8A768-63CE-43A2-8366-18828474C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1F5A8550-8503-4DAA-8B24-C53E222B1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F17F656-C308-4746-94AD-91091DB3D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71392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FCEE94-B962-434D-A706-2F368939D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ED90E90-AC87-4898-8781-B35FF3BCA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A8189FF-7A35-41AB-A933-49B54A6E4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56035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475B1B-D121-4CA3-B5AE-EF109DEA63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C8C8479-6249-42E1-B393-303088CBE1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7268E59-DA1B-40EA-ACFA-876CD5F9BA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B6B567-1904-4A02-AEB2-DC7FDD3ADB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AA0F089-837D-405B-81B2-A67C9542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2646356-E5E3-4287-B089-3949C9F9E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9515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9EB3AE-478F-4D1F-9233-3B4F2A4D9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C4D3E49-0093-4B49-AFCC-B78C7959B9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5F9D4CA-CD75-4667-9E80-655C97096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E65DC9-5EEB-4582-AAD2-B797E4208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400661E-D790-4FC0-98A6-4C4AA2A28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BB1C40F-8659-4269-8DAC-D4FAFEA8D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3389324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665291C9-A043-416B-AFA5-1923C22A7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37FF39BC-903A-47D8-BC28-09EF7918F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AA1922B-70CE-4E10-9093-2EFE7A5E45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44931-F4A1-4A12-9AFE-A959418124DF}" type="datetimeFigureOut">
              <a:rPr lang="uk-UA" smtClean="0"/>
              <a:t>12.12.24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B82CE7-CA88-4D0F-AA71-493083AAF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7EF7FF-C5A8-4836-A1AB-2A314CEC5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4364E-6CA8-457D-94CF-2CDE6B7E74DA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78101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2BDAF44-B60A-4CFD-B301-F5BAB6C396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" y="0"/>
            <a:ext cx="12189023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F4AF16CC-299C-4FE4-9A66-7D1A1AFCD087}"/>
              </a:ext>
            </a:extLst>
          </p:cNvPr>
          <p:cNvSpPr/>
          <p:nvPr/>
        </p:nvSpPr>
        <p:spPr>
          <a:xfrm>
            <a:off x="1130573" y="932302"/>
            <a:ext cx="4914899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ЛА – ЛА – ЛА  нова </a:t>
            </a:r>
            <a:r>
              <a:rPr lang="ru-RU" sz="240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мітла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40FA3F0-8CF4-4288-BDCF-3D552223CE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156" y="3309670"/>
            <a:ext cx="3420835" cy="3420835"/>
          </a:xfrm>
          <a:prstGeom prst="rect">
            <a:avLst/>
          </a:prstGeom>
        </p:spPr>
      </p:pic>
      <p:sp>
        <p:nvSpPr>
          <p:cNvPr id="7" name="Прямокутник: округлені кути 6">
            <a:extLst>
              <a:ext uri="{FF2B5EF4-FFF2-40B4-BE49-F238E27FC236}">
                <a16:creationId xmlns:a16="http://schemas.microsoft.com/office/drawing/2014/main" id="{2F26B04E-8043-49CF-92F7-394F82FA6CCD}"/>
              </a:ext>
            </a:extLst>
          </p:cNvPr>
          <p:cNvSpPr/>
          <p:nvPr/>
        </p:nvSpPr>
        <p:spPr>
          <a:xfrm>
            <a:off x="701788" y="944741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 – ЛА – ЛА  у вікні немає скла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F11810D-33C1-4536-A8D6-D45376C9514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6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2" t="9489" r="30101" b="29514"/>
          <a:stretch/>
        </p:blipFill>
        <p:spPr>
          <a:xfrm>
            <a:off x="9173398" y="1718582"/>
            <a:ext cx="1550119" cy="2320018"/>
          </a:xfrm>
          <a:prstGeom prst="rect">
            <a:avLst/>
          </a:prstGeom>
          <a:effectLst>
            <a:glow>
              <a:schemeClr val="bg1"/>
            </a:glow>
            <a:softEdge rad="63500"/>
          </a:effectLst>
        </p:spPr>
      </p:pic>
      <p:sp>
        <p:nvSpPr>
          <p:cNvPr id="15" name="Прямокутник: округлені кути 14">
            <a:extLst>
              <a:ext uri="{FF2B5EF4-FFF2-40B4-BE49-F238E27FC236}">
                <a16:creationId xmlns:a16="http://schemas.microsoft.com/office/drawing/2014/main" id="{4966CF92-DD8D-4575-9B97-C2F4065E7D1D}"/>
              </a:ext>
            </a:extLst>
          </p:cNvPr>
          <p:cNvSpPr/>
          <p:nvPr/>
        </p:nvSpPr>
        <p:spPr>
          <a:xfrm>
            <a:off x="625407" y="932937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 у 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киці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є весло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AAD30AE-A561-4EB8-AFC7-37638E3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563822" y="3337946"/>
            <a:ext cx="3327642" cy="3327642"/>
          </a:xfrm>
          <a:prstGeom prst="rect">
            <a:avLst/>
          </a:prstGeom>
        </p:spPr>
      </p:pic>
      <p:sp>
        <p:nvSpPr>
          <p:cNvPr id="21" name="Прямокутник: округлені кути 20">
            <a:extLst>
              <a:ext uri="{FF2B5EF4-FFF2-40B4-BE49-F238E27FC236}">
                <a16:creationId xmlns:a16="http://schemas.microsoft.com/office/drawing/2014/main" id="{7B53F8D6-D717-405C-84FF-C8A1549F1B6C}"/>
              </a:ext>
            </a:extLst>
          </p:cNvPr>
          <p:cNvSpPr/>
          <p:nvPr/>
        </p:nvSpPr>
        <p:spPr>
          <a:xfrm>
            <a:off x="568290" y="964312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Лат – Лат – Лат 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одягнула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я халат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0BDF89C1-72C9-4B20-8D55-BF48370E52E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8017" y="1466850"/>
            <a:ext cx="2260879" cy="2177143"/>
          </a:xfrm>
          <a:prstGeom prst="rect">
            <a:avLst/>
          </a:prstGeom>
        </p:spPr>
      </p:pic>
      <p:sp>
        <p:nvSpPr>
          <p:cNvPr id="24" name="Прямокутник: округлені кути 23">
            <a:extLst>
              <a:ext uri="{FF2B5EF4-FFF2-40B4-BE49-F238E27FC236}">
                <a16:creationId xmlns:a16="http://schemas.microsoft.com/office/drawing/2014/main" id="{9C6F9BD7-0CA4-4D80-8144-2CE43A906A69}"/>
              </a:ext>
            </a:extLst>
          </p:cNvPr>
          <p:cNvSpPr/>
          <p:nvPr/>
        </p:nvSpPr>
        <p:spPr>
          <a:xfrm>
            <a:off x="561868" y="944106"/>
            <a:ext cx="5344391" cy="723351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ЛО – ЛО – ЛО  на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вулиці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 тепло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389700CD-D2A8-47A6-A42D-E5A678E2512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7806" y="2766487"/>
            <a:ext cx="3964018" cy="3964018"/>
          </a:xfrm>
          <a:prstGeom prst="rect">
            <a:avLst/>
          </a:prstGeom>
        </p:spPr>
      </p:pic>
      <p:sp>
        <p:nvSpPr>
          <p:cNvPr id="27" name="Прямокутник: округлені кути 26">
            <a:extLst>
              <a:ext uri="{FF2B5EF4-FFF2-40B4-BE49-F238E27FC236}">
                <a16:creationId xmlns:a16="http://schemas.microsoft.com/office/drawing/2014/main" id="{2A96FAF2-2F84-4EB5-AD13-6A0F49389946}"/>
              </a:ext>
            </a:extLst>
          </p:cNvPr>
          <p:cNvSpPr/>
          <p:nvPr/>
        </p:nvSpPr>
        <p:spPr>
          <a:xfrm>
            <a:off x="588263" y="929124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Лець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стоїть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стілець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6E68438-3A94-443B-985E-8557FA45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977">
            <a:off x="3258528" y="4202578"/>
            <a:ext cx="2321980" cy="2612228"/>
          </a:xfrm>
          <a:prstGeom prst="rect">
            <a:avLst/>
          </a:prstGeom>
        </p:spPr>
      </p:pic>
      <p:sp>
        <p:nvSpPr>
          <p:cNvPr id="30" name="Прямокутник: округлені кути 29">
            <a:extLst>
              <a:ext uri="{FF2B5EF4-FFF2-40B4-BE49-F238E27FC236}">
                <a16:creationId xmlns:a16="http://schemas.microsoft.com/office/drawing/2014/main" id="{65626401-8697-45DC-9E6F-14B8A0521889}"/>
              </a:ext>
            </a:extLst>
          </p:cNvPr>
          <p:cNvSpPr/>
          <p:nvPr/>
        </p:nvSpPr>
        <p:spPr>
          <a:xfrm>
            <a:off x="575419" y="931030"/>
            <a:ext cx="5444365" cy="750772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Лим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0" i="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сіли</a:t>
            </a:r>
            <a:r>
              <a:rPr lang="ru-RU" sz="2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ми на килим</a:t>
            </a:r>
            <a:endParaRPr lang="uk-UA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03D7E65-26F5-4221-A363-9FD73C22D9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71647" y="3613596"/>
            <a:ext cx="4156304" cy="3327642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292EE7C-EEFD-43F5-BEB3-15B75BB5E5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986" y="192412"/>
            <a:ext cx="3153898" cy="3210451"/>
          </a:xfrm>
          <a:prstGeom prst="rect">
            <a:avLst/>
          </a:prstGeom>
        </p:spPr>
      </p:pic>
      <p:pic>
        <p:nvPicPr>
          <p:cNvPr id="126" name="Picture 125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1903" y="3750830"/>
            <a:ext cx="3048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1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17 -0.065 0.017 -0.065 C 0.034 -0.118 0.061 -0.139 0.1 -0.139 C 0.12 -0.139 0.138 -0.131 0.152 -0.118 C 0.162 -0.109 0.174 -0.104 0.187 -0.104 C 0.212 -0.104 0.233 -0.122 0.241 -0.148 C 0.241 -0.148 0.25 -0.179 0.25 -0.179 C 0.25 -0.179 0.232 -0.113 0.232 -0.113 C 0.215 -0.061 0.188 -0.04 0.15 -0.04 C 0.13 -0.04 0.111 -0.048 0.096 -0.062 C 0.087 -0.07 0.075 -0.075 0.063 -0.075 C 0.038 -0.075 0.017 -0.057 0.009 -0.031 C 0.009 -0.031 0 0 0 0 Z" pathEditMode="relative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7" grpId="0" animBg="1"/>
      <p:bldP spid="7" grpId="1" animBg="1"/>
      <p:bldP spid="15" grpId="0" animBg="1"/>
      <p:bldP spid="15" grpId="1" animBg="1"/>
      <p:bldP spid="21" grpId="0" animBg="1"/>
      <p:bldP spid="21" grpId="1" animBg="1"/>
      <p:bldP spid="24" grpId="0" animBg="1"/>
      <p:bldP spid="24" grpId="1" animBg="1"/>
      <p:bldP spid="27" grpId="0" animBg="1"/>
      <p:bldP spid="27" grpId="1" animBg="1"/>
      <p:bldP spid="30" grpId="0" animBg="1"/>
      <p:bldP spid="30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6EF51E-7FA8-40C4-A1CB-614A8E499A68}"/>
</file>

<file path=customXml/itemProps2.xml><?xml version="1.0" encoding="utf-8"?>
<ds:datastoreItem xmlns:ds="http://schemas.openxmlformats.org/officeDocument/2006/customXml" ds:itemID="{782A8954-0F3B-40F1-BF39-3FE79814FBD2}"/>
</file>

<file path=customXml/itemProps3.xml><?xml version="1.0" encoding="utf-8"?>
<ds:datastoreItem xmlns:ds="http://schemas.openxmlformats.org/officeDocument/2006/customXml" ds:itemID="{9275A589-5F9C-4530-80C5-ED198BD74099}"/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57</Words>
  <Application>Microsoft Macintosh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Марианна Сита</cp:lastModifiedBy>
  <cp:revision>12</cp:revision>
  <dcterms:created xsi:type="dcterms:W3CDTF">2024-07-31T19:53:11Z</dcterms:created>
  <dcterms:modified xsi:type="dcterms:W3CDTF">2024-12-12T00:50:52Z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