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34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3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microsoft.com/office/2007/relationships/hdphoto" Target="../media/hdphoto4.wdp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microsoft.com/office/2007/relationships/hdphoto" Target="../media/hdphoto6.wdp"/><Relationship Id="rId32" Type="http://schemas.openxmlformats.org/officeDocument/2006/relationships/image" Target="../media/image25.png"/><Relationship Id="rId33" Type="http://schemas.openxmlformats.org/officeDocument/2006/relationships/image" Target="../media/image26.png"/><Relationship Id="rId34" Type="http://schemas.microsoft.com/office/2007/relationships/hdphoto" Target="../media/hdphoto7.wdp"/><Relationship Id="rId35" Type="http://schemas.openxmlformats.org/officeDocument/2006/relationships/image" Target="../media/image27.png"/><Relationship Id="rId3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210" name="Picture 209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37352" y="2643409"/>
            <a:ext cx="2514600" cy="402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2024-04-14T18:28:00Z</dcterms:created>
  <dcterms:modified xsi:type="dcterms:W3CDTF">2024-11-08T14:11:27Z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