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9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57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1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3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3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2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49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6782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68D0B-6643-47E0-95C0-2A517F2322F6}" type="datetimeFigureOut">
              <a:rPr lang="en-US" smtClean="0"/>
              <a:t>12/1/24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314D-3ABC-49F7-8FB3-EE7745B95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2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microsoft.com/office/2007/relationships/hdphoto" Target="../media/hdphoto4.wdp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microsoft.com/office/2007/relationships/hdphoto" Target="../media/hdphoto5.wdp"/><Relationship Id="rId20" Type="http://schemas.openxmlformats.org/officeDocument/2006/relationships/image" Target="../media/image14.png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Relationship Id="rId25" Type="http://schemas.microsoft.com/office/2007/relationships/hdphoto" Target="../media/hdphoto7.wdp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1" t="10861" r="15999" b="11072"/>
          <a:stretch/>
        </p:blipFill>
        <p:spPr>
          <a:xfrm rot="16200000">
            <a:off x="2647620" y="347988"/>
            <a:ext cx="5366988" cy="64778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7"/>
          <a:stretch/>
        </p:blipFill>
        <p:spPr>
          <a:xfrm>
            <a:off x="3703821" y="1461132"/>
            <a:ext cx="1949196" cy="15594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1800"/>
          <a:stretch/>
        </p:blipFill>
        <p:spPr>
          <a:xfrm>
            <a:off x="3593518" y="1921486"/>
            <a:ext cx="2072328" cy="8926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/>
          <a:stretch/>
        </p:blipFill>
        <p:spPr>
          <a:xfrm>
            <a:off x="2836220" y="3854005"/>
            <a:ext cx="2259936" cy="20117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84" b="15978"/>
          <a:stretch/>
        </p:blipFill>
        <p:spPr>
          <a:xfrm>
            <a:off x="2831328" y="4187628"/>
            <a:ext cx="2269721" cy="13445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302" y="3736446"/>
            <a:ext cx="1965366" cy="19653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683" y="3701113"/>
            <a:ext cx="2019762" cy="20197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24" y="1512633"/>
            <a:ext cx="1804737" cy="18047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5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84" b="20382"/>
          <a:stretch/>
        </p:blipFill>
        <p:spPr>
          <a:xfrm>
            <a:off x="6115295" y="1854414"/>
            <a:ext cx="1804737" cy="1106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804" y="3446313"/>
            <a:ext cx="1384344" cy="13843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14" y="3491154"/>
            <a:ext cx="1384344" cy="12984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9" y="2846977"/>
            <a:ext cx="1235334" cy="12353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128" y="2860219"/>
            <a:ext cx="1235334" cy="12353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76" y="2798919"/>
            <a:ext cx="1391989" cy="117220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581" y="2789303"/>
            <a:ext cx="1391989" cy="117220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6086519"/>
            <a:ext cx="1017320" cy="8803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99" y="1480628"/>
            <a:ext cx="4390241" cy="4473978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32935" y="3746204"/>
            <a:ext cx="25717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1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2</cp:revision>
  <dcterms:created xsi:type="dcterms:W3CDTF">2024-11-28T20:26:19Z</dcterms:created>
  <dcterms:modified xsi:type="dcterms:W3CDTF">2024-12-01T16:40:48Z</dcterms:modified>
</cp:coreProperties>
</file>