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112FA0-88CB-4B93-BF83-C768D4E12EFD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423D4-E096-46DB-8004-BFEC2BCAF6B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12905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1423D4-E096-46DB-8004-BFEC2BCAF6B0}" type="slidenum">
              <a:rPr lang="uk-UA" smtClean="0"/>
              <a:t>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874422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3BE9EB-1FD8-59A9-193B-B7A319032D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E492893-E41E-93CE-F8FC-249BE1CB12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CF9927C-B072-61A6-84D1-8F44440F9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17A4D59-51FD-72E5-2DC1-F9FC5F117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D6D9DBE-242C-6766-AEA9-DD6E01E769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454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D4F4BA0-537E-854B-8B0B-3F1A62E94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920D6DF8-18C8-058C-A0F5-149F437688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4E026D5-4E38-2D68-F027-FCEBFC7B8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A168A6B-759D-0FA1-BBFA-92AB7147E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9844AF9-FE80-CEB4-1A97-5601A2761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129753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F4000A32-0B29-30EB-FCD8-7E2DDD2AEA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3D8E1C-742A-BF2D-145B-4A407DB9B5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F9DE4E5-E738-A1C1-D099-6F1A73F1B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40A0C32-B812-1E7D-04DF-D0637E9EA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19080753-BD59-4B9B-757C-91B308502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6631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7994E6F-2183-F74C-7EE5-0233F4D5AA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7DC7ED6D-3153-F580-843A-22CCFEAC28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6989CCD-C82D-372D-A04C-05A622F46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F0C6CB9-6271-BF8E-43C3-889AF56BA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6E27290-02ED-173A-3332-4548C8A5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25580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857BAB-EAD4-3D7F-B2EB-EFB28E13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250518E-4E76-4876-4750-D2DA90A0D5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2B30146-4540-8F2D-BBA4-2F0EC1756D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5F16B72-359E-2BB2-032B-B6188F6A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9713C3B-F61E-F358-62C5-82D26D5EF2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94279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90398-BA0D-2549-3CF6-DBA18EAC06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2F0DC4E-ECE3-08A5-9F86-C4B1B58360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2BD64549-F155-7E62-CA8C-F91E009220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4013C03-A625-01C8-B35A-6D0DDB25C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E6B6BCA-94E8-7D2C-1C8C-37C69E630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79CDF56D-910F-7A41-FE1D-DAB1EC8DBD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49196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9CB2B1C-BFD5-DBB7-D1CE-0A90D7A3E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8A99DA6C-0245-25DC-30E9-477C209A66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835537F-6451-F7D0-B2C5-535953A2D2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58402-89FE-2EFC-59A6-9E8E78E1A3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65EDE57-77D9-1194-0897-CCA22FD548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5172B7DD-7A6F-05DF-38EA-08B2E323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452BBF3-C0BD-0998-2BE1-CC7E354C9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DC753EBE-80EC-18EB-3522-200A2C20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31140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FC3D7E2-4C80-ED04-99A4-C91F21DA0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4E0F03E6-7618-3DBB-2F16-A5F1A7C25C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385D3CE8-7EBB-0D52-B2DE-B1D48F31A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54587750-E6AC-AD0E-BF86-62345331FD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86804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8F2AAEBF-51AC-1AA2-CA56-0F10EFB0C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BDD587C-C638-F670-6571-5311F93A8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3C7FC97E-4B5C-F43B-F4D8-F40F4D2CE7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33371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23AEF01-D387-E8BE-44F1-0069E9697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CA7EC1CD-B970-7056-6AFF-8B37DE827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12A64140-5C43-3251-A3F6-D6296C0D10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24797F0-E948-E0AE-F210-47765F559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0697952-2423-1165-ABD5-AB3735A14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AE00D0AD-A753-79D9-919A-ED58D52712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625154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5EB7CD-5F52-BAA2-77D4-8DCF9E785C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7428120-0951-0A78-FC83-91BA3360D7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A2AD0F5-B46B-0C21-6E86-0C6306963A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8A4B6CF-2488-2C88-E9AE-C0B7036E77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5D40A3A2-4FC6-E699-B712-84E43C0F8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F5B46290-80E2-1D78-502B-DBEEEFA37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3571319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9008B15-64C1-A69A-7B70-7014A9DE1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40036C8-9C2F-1E91-2483-4F54BE3076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7F53E50-6355-D4B4-7D09-3E63AA660C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5D7DF8-95E4-49BB-8774-34CD24DD415E}" type="datetimeFigureOut">
              <a:rPr lang="uk-UA" smtClean="0"/>
              <a:t>27.11.2024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520D049-7A64-36C4-C564-60689142C6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5CCA207-D75E-7D86-CBE2-0C1564B9DE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A3F1D8-57FA-4565-8774-F11A0D9BFC5B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26949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321AA39-15A5-A208-D817-ECF1ECABE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3264"/>
            <a:ext cx="12192000" cy="6861264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466CE134-4E63-4545-977C-2EF02A429ED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96" r="17936"/>
          <a:stretch/>
        </p:blipFill>
        <p:spPr>
          <a:xfrm>
            <a:off x="4233908" y="335856"/>
            <a:ext cx="4218748" cy="6562725"/>
          </a:xfrm>
          <a:prstGeom prst="rect">
            <a:avLst/>
          </a:prstGeom>
        </p:spPr>
      </p:pic>
      <p:cxnSp>
        <p:nvCxnSpPr>
          <p:cNvPr id="121" name="Пряма зі стрілкою 120">
            <a:extLst>
              <a:ext uri="{FF2B5EF4-FFF2-40B4-BE49-F238E27FC236}">
                <a16:creationId xmlns:a16="http://schemas.microsoft.com/office/drawing/2014/main" id="{391D5A32-7792-4290-83E5-12052280CA17}"/>
              </a:ext>
            </a:extLst>
          </p:cNvPr>
          <p:cNvCxnSpPr>
            <a:cxnSpLocks/>
          </p:cNvCxnSpPr>
          <p:nvPr/>
        </p:nvCxnSpPr>
        <p:spPr>
          <a:xfrm>
            <a:off x="6334114" y="3745149"/>
            <a:ext cx="0" cy="180525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5" name="Блок-схема: вузол 124">
            <a:extLst>
              <a:ext uri="{FF2B5EF4-FFF2-40B4-BE49-F238E27FC236}">
                <a16:creationId xmlns:a16="http://schemas.microsoft.com/office/drawing/2014/main" id="{218B4ADA-5FCB-41C5-9E13-07C03EDB1235}"/>
              </a:ext>
            </a:extLst>
          </p:cNvPr>
          <p:cNvSpPr/>
          <p:nvPr/>
        </p:nvSpPr>
        <p:spPr>
          <a:xfrm>
            <a:off x="6588165" y="4959967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6" name="Блок-схема: вузол 125">
            <a:extLst>
              <a:ext uri="{FF2B5EF4-FFF2-40B4-BE49-F238E27FC236}">
                <a16:creationId xmlns:a16="http://schemas.microsoft.com/office/drawing/2014/main" id="{B076E2FE-2600-436A-871E-E555B9ECB1DF}"/>
              </a:ext>
            </a:extLst>
          </p:cNvPr>
          <p:cNvSpPr/>
          <p:nvPr/>
        </p:nvSpPr>
        <p:spPr>
          <a:xfrm>
            <a:off x="5620377" y="4906994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7" name="Блок-схема: вузол 126">
            <a:extLst>
              <a:ext uri="{FF2B5EF4-FFF2-40B4-BE49-F238E27FC236}">
                <a16:creationId xmlns:a16="http://schemas.microsoft.com/office/drawing/2014/main" id="{459EA38A-EB7B-4061-8979-82CE4BF6F895}"/>
              </a:ext>
            </a:extLst>
          </p:cNvPr>
          <p:cNvSpPr/>
          <p:nvPr/>
        </p:nvSpPr>
        <p:spPr>
          <a:xfrm>
            <a:off x="5529333" y="3677219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24" name="Блок-схема: вузол 123">
            <a:extLst>
              <a:ext uri="{FF2B5EF4-FFF2-40B4-BE49-F238E27FC236}">
                <a16:creationId xmlns:a16="http://schemas.microsoft.com/office/drawing/2014/main" id="{C361ADCB-27A7-449B-A8DE-9A7EAC66FE53}"/>
              </a:ext>
            </a:extLst>
          </p:cNvPr>
          <p:cNvSpPr/>
          <p:nvPr/>
        </p:nvSpPr>
        <p:spPr>
          <a:xfrm>
            <a:off x="6589860" y="3668122"/>
            <a:ext cx="326372" cy="323277"/>
          </a:xfrm>
          <a:prstGeom prst="flowChartConnector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3" name="Пряма зі стрілкою 2">
            <a:extLst>
              <a:ext uri="{FF2B5EF4-FFF2-40B4-BE49-F238E27FC236}">
                <a16:creationId xmlns:a16="http://schemas.microsoft.com/office/drawing/2014/main" id="{02354379-6092-4041-9019-DB88145C29D6}"/>
              </a:ext>
            </a:extLst>
          </p:cNvPr>
          <p:cNvCxnSpPr>
            <a:cxnSpLocks/>
          </p:cNvCxnSpPr>
          <p:nvPr/>
        </p:nvCxnSpPr>
        <p:spPr>
          <a:xfrm>
            <a:off x="5735817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>
            <a:extLst>
              <a:ext uri="{FF2B5EF4-FFF2-40B4-BE49-F238E27FC236}">
                <a16:creationId xmlns:a16="http://schemas.microsoft.com/office/drawing/2014/main" id="{F37AB7D4-D019-4859-99F7-291518680F7C}"/>
              </a:ext>
            </a:extLst>
          </p:cNvPr>
          <p:cNvCxnSpPr>
            <a:cxnSpLocks/>
          </p:cNvCxnSpPr>
          <p:nvPr/>
        </p:nvCxnSpPr>
        <p:spPr>
          <a:xfrm>
            <a:off x="6881605" y="3428999"/>
            <a:ext cx="0" cy="184708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B07ACA1-DF3B-48CF-82AE-DA7AB63B48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16563">
            <a:off x="6026360" y="1310406"/>
            <a:ext cx="1856766" cy="1856766"/>
          </a:xfrm>
          <a:prstGeom prst="rect">
            <a:avLst/>
          </a:prstGeom>
        </p:spPr>
      </p:pic>
      <p:cxnSp>
        <p:nvCxnSpPr>
          <p:cNvPr id="17" name="Пряма зі стрілкою 16">
            <a:extLst>
              <a:ext uri="{FF2B5EF4-FFF2-40B4-BE49-F238E27FC236}">
                <a16:creationId xmlns:a16="http://schemas.microsoft.com/office/drawing/2014/main" id="{1BB83ED0-B0CF-4CDB-AD33-5643F8A430E2}"/>
              </a:ext>
            </a:extLst>
          </p:cNvPr>
          <p:cNvCxnSpPr>
            <a:cxnSpLocks/>
          </p:cNvCxnSpPr>
          <p:nvPr/>
        </p:nvCxnSpPr>
        <p:spPr>
          <a:xfrm>
            <a:off x="5330757" y="3745149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3" name="Пряма зі стрілкою 22">
            <a:extLst>
              <a:ext uri="{FF2B5EF4-FFF2-40B4-BE49-F238E27FC236}">
                <a16:creationId xmlns:a16="http://schemas.microsoft.com/office/drawing/2014/main" id="{600750DA-DEF1-44EB-BA00-160B561B1CDF}"/>
              </a:ext>
            </a:extLst>
          </p:cNvPr>
          <p:cNvCxnSpPr>
            <a:cxnSpLocks/>
          </p:cNvCxnSpPr>
          <p:nvPr/>
        </p:nvCxnSpPr>
        <p:spPr>
          <a:xfrm>
            <a:off x="5350212" y="4432570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4" name="Пряма зі стрілкою 23">
            <a:extLst>
              <a:ext uri="{FF2B5EF4-FFF2-40B4-BE49-F238E27FC236}">
                <a16:creationId xmlns:a16="http://schemas.microsoft.com/office/drawing/2014/main" id="{54A522E0-C93C-4C42-99AE-0C03189A4435}"/>
              </a:ext>
            </a:extLst>
          </p:cNvPr>
          <p:cNvCxnSpPr>
            <a:cxnSpLocks/>
          </p:cNvCxnSpPr>
          <p:nvPr/>
        </p:nvCxnSpPr>
        <p:spPr>
          <a:xfrm>
            <a:off x="5350212" y="5100536"/>
            <a:ext cx="175097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252D562-24F7-4A93-ABD1-518472EB720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73870">
            <a:off x="4349973" y="1771688"/>
            <a:ext cx="1832580" cy="183258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9604D40-0673-402F-95C6-014A0A8ECB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11409" y="2696857"/>
            <a:ext cx="1841724" cy="1841724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2782FA97-0445-49F8-96A6-BA840AC50D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475662" y="3588150"/>
            <a:ext cx="1841724" cy="1841724"/>
          </a:xfrm>
          <a:prstGeom prst="rect">
            <a:avLst/>
          </a:prstGeom>
        </p:spPr>
      </p:pic>
      <p:cxnSp>
        <p:nvCxnSpPr>
          <p:cNvPr id="34" name="Пряма зі стрілкою 33">
            <a:extLst>
              <a:ext uri="{FF2B5EF4-FFF2-40B4-BE49-F238E27FC236}">
                <a16:creationId xmlns:a16="http://schemas.microsoft.com/office/drawing/2014/main" id="{88DEFB22-5FE9-4D4E-B137-37A650DE3186}"/>
              </a:ext>
            </a:extLst>
          </p:cNvPr>
          <p:cNvCxnSpPr>
            <a:cxnSpLocks/>
          </p:cNvCxnSpPr>
          <p:nvPr/>
        </p:nvCxnSpPr>
        <p:spPr>
          <a:xfrm>
            <a:off x="5704126" y="343180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 зі стрілкою 38">
            <a:extLst>
              <a:ext uri="{FF2B5EF4-FFF2-40B4-BE49-F238E27FC236}">
                <a16:creationId xmlns:a16="http://schemas.microsoft.com/office/drawing/2014/main" id="{EBC31624-42D9-4752-BF51-634D044FF25F}"/>
              </a:ext>
            </a:extLst>
          </p:cNvPr>
          <p:cNvCxnSpPr>
            <a:cxnSpLocks/>
          </p:cNvCxnSpPr>
          <p:nvPr/>
        </p:nvCxnSpPr>
        <p:spPr>
          <a:xfrm>
            <a:off x="6334114" y="3462299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 зі стрілкою 39">
            <a:extLst>
              <a:ext uri="{FF2B5EF4-FFF2-40B4-BE49-F238E27FC236}">
                <a16:creationId xmlns:a16="http://schemas.microsoft.com/office/drawing/2014/main" id="{D4B4A0C1-60F9-4387-8FC4-076A4166D9BA}"/>
              </a:ext>
            </a:extLst>
          </p:cNvPr>
          <p:cNvCxnSpPr>
            <a:cxnSpLocks/>
          </p:cNvCxnSpPr>
          <p:nvPr/>
        </p:nvCxnSpPr>
        <p:spPr>
          <a:xfrm>
            <a:off x="6908713" y="3425534"/>
            <a:ext cx="9168" cy="183249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86647AFC-9B9D-4F0D-A9B4-ACE8096345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15428" y="1877874"/>
            <a:ext cx="1841724" cy="1841724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685D6B67-2B15-4001-9734-1B64F36389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23926" y="3070422"/>
            <a:ext cx="1841724" cy="1841724"/>
          </a:xfrm>
          <a:prstGeom prst="rect">
            <a:avLst/>
          </a:prstGeom>
        </p:spPr>
      </p:pic>
      <p:cxnSp>
        <p:nvCxnSpPr>
          <p:cNvPr id="49" name="Пряма зі стрілкою 48">
            <a:extLst>
              <a:ext uri="{FF2B5EF4-FFF2-40B4-BE49-F238E27FC236}">
                <a16:creationId xmlns:a16="http://schemas.microsoft.com/office/drawing/2014/main" id="{7AF2FF91-6998-4DE7-B1FF-64D412048BEA}"/>
              </a:ext>
            </a:extLst>
          </p:cNvPr>
          <p:cNvCxnSpPr>
            <a:cxnSpLocks/>
          </p:cNvCxnSpPr>
          <p:nvPr/>
        </p:nvCxnSpPr>
        <p:spPr>
          <a:xfrm flipH="1">
            <a:off x="5478604" y="359837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 зі стрілкою 52">
            <a:extLst>
              <a:ext uri="{FF2B5EF4-FFF2-40B4-BE49-F238E27FC236}">
                <a16:creationId xmlns:a16="http://schemas.microsoft.com/office/drawing/2014/main" id="{AD423B52-562A-4339-A82D-CB13B291DE6F}"/>
              </a:ext>
            </a:extLst>
          </p:cNvPr>
          <p:cNvCxnSpPr>
            <a:cxnSpLocks/>
          </p:cNvCxnSpPr>
          <p:nvPr/>
        </p:nvCxnSpPr>
        <p:spPr>
          <a:xfrm flipH="1">
            <a:off x="5472071" y="4227068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 зі стрілкою 53">
            <a:extLst>
              <a:ext uri="{FF2B5EF4-FFF2-40B4-BE49-F238E27FC236}">
                <a16:creationId xmlns:a16="http://schemas.microsoft.com/office/drawing/2014/main" id="{6FFB60BF-BD3A-4A41-B35D-84995D01B0A9}"/>
              </a:ext>
            </a:extLst>
          </p:cNvPr>
          <p:cNvCxnSpPr>
            <a:cxnSpLocks/>
          </p:cNvCxnSpPr>
          <p:nvPr/>
        </p:nvCxnSpPr>
        <p:spPr>
          <a:xfrm flipH="1">
            <a:off x="5497567" y="4888191"/>
            <a:ext cx="699175" cy="54978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 зі стрілкою 54">
            <a:extLst>
              <a:ext uri="{FF2B5EF4-FFF2-40B4-BE49-F238E27FC236}">
                <a16:creationId xmlns:a16="http://schemas.microsoft.com/office/drawing/2014/main" id="{61916BAC-5315-4842-8587-CAB76D04C19F}"/>
              </a:ext>
            </a:extLst>
          </p:cNvPr>
          <p:cNvCxnSpPr>
            <a:cxnSpLocks/>
          </p:cNvCxnSpPr>
          <p:nvPr/>
        </p:nvCxnSpPr>
        <p:spPr>
          <a:xfrm>
            <a:off x="6564473" y="3617219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 зі стрілкою 57">
            <a:extLst>
              <a:ext uri="{FF2B5EF4-FFF2-40B4-BE49-F238E27FC236}">
                <a16:creationId xmlns:a16="http://schemas.microsoft.com/office/drawing/2014/main" id="{2B76B5D0-5030-446D-8A4C-5D6F35A6B6D9}"/>
              </a:ext>
            </a:extLst>
          </p:cNvPr>
          <p:cNvCxnSpPr>
            <a:cxnSpLocks/>
          </p:cNvCxnSpPr>
          <p:nvPr/>
        </p:nvCxnSpPr>
        <p:spPr>
          <a:xfrm>
            <a:off x="6542200" y="4908553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 зі стрілкою 58">
            <a:extLst>
              <a:ext uri="{FF2B5EF4-FFF2-40B4-BE49-F238E27FC236}">
                <a16:creationId xmlns:a16="http://schemas.microsoft.com/office/drawing/2014/main" id="{3C5D99CA-E1C0-4900-9BFE-DF147DFB1946}"/>
              </a:ext>
            </a:extLst>
          </p:cNvPr>
          <p:cNvCxnSpPr>
            <a:cxnSpLocks/>
          </p:cNvCxnSpPr>
          <p:nvPr/>
        </p:nvCxnSpPr>
        <p:spPr>
          <a:xfrm>
            <a:off x="6564802" y="4222431"/>
            <a:ext cx="699257" cy="51431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5560455-374C-488C-8DAD-F383A4416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57754" y="1190454"/>
            <a:ext cx="1841724" cy="1841724"/>
          </a:xfrm>
          <a:prstGeom prst="rect">
            <a:avLst/>
          </a:prstGeom>
        </p:spPr>
      </p:pic>
      <p:cxnSp>
        <p:nvCxnSpPr>
          <p:cNvPr id="61" name="Пряма зі стрілкою 60">
            <a:extLst>
              <a:ext uri="{FF2B5EF4-FFF2-40B4-BE49-F238E27FC236}">
                <a16:creationId xmlns:a16="http://schemas.microsoft.com/office/drawing/2014/main" id="{EC710152-DD68-4E61-9A85-92083A3EFE68}"/>
              </a:ext>
            </a:extLst>
          </p:cNvPr>
          <p:cNvCxnSpPr>
            <a:cxnSpLocks/>
          </p:cNvCxnSpPr>
          <p:nvPr/>
        </p:nvCxnSpPr>
        <p:spPr>
          <a:xfrm>
            <a:off x="6343282" y="3745149"/>
            <a:ext cx="0" cy="1761646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0DEEA49A-AEC9-4593-918F-24E8ACF2B7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6" y="1489867"/>
            <a:ext cx="1841724" cy="1841724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D49FE965-129A-416F-8B94-A552112563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736539" y="2494816"/>
            <a:ext cx="1841724" cy="1841724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03BA1E7-6D5C-4A69-B929-BA8F8D15F6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896950" y="3537722"/>
            <a:ext cx="1841724" cy="1841724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5DC0B52F-F712-4267-8E16-E2F9BDC0E8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15992" y="2096131"/>
            <a:ext cx="1841724" cy="1841724"/>
          </a:xfrm>
          <a:prstGeom prst="rect">
            <a:avLst/>
          </a:prstGeom>
        </p:spPr>
      </p:pic>
      <p:cxnSp>
        <p:nvCxnSpPr>
          <p:cNvPr id="83" name="Сполучна лінія: уступом 82">
            <a:extLst>
              <a:ext uri="{FF2B5EF4-FFF2-40B4-BE49-F238E27FC236}">
                <a16:creationId xmlns:a16="http://schemas.microsoft.com/office/drawing/2014/main" id="{830013FC-5200-4E4C-8161-0A09649EBC47}"/>
              </a:ext>
            </a:extLst>
          </p:cNvPr>
          <p:cNvCxnSpPr>
            <a:cxnSpLocks/>
          </p:cNvCxnSpPr>
          <p:nvPr/>
        </p:nvCxnSpPr>
        <p:spPr>
          <a:xfrm>
            <a:off x="6791498" y="3664319"/>
            <a:ext cx="580475" cy="36384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Сполучна лінія: уступом 82">
            <a:extLst>
              <a:ext uri="{FF2B5EF4-FFF2-40B4-BE49-F238E27FC236}">
                <a16:creationId xmlns:a16="http://schemas.microsoft.com/office/drawing/2014/main" id="{99253738-9294-44C6-80F4-5597BF61265B}"/>
              </a:ext>
            </a:extLst>
          </p:cNvPr>
          <p:cNvCxnSpPr>
            <a:cxnSpLocks/>
          </p:cNvCxnSpPr>
          <p:nvPr/>
        </p:nvCxnSpPr>
        <p:spPr>
          <a:xfrm flipH="1">
            <a:off x="6946083" y="4051274"/>
            <a:ext cx="385601" cy="57329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Сполучна лінія: уступом 82">
            <a:extLst>
              <a:ext uri="{FF2B5EF4-FFF2-40B4-BE49-F238E27FC236}">
                <a16:creationId xmlns:a16="http://schemas.microsoft.com/office/drawing/2014/main" id="{561A558C-CD22-4BC8-98B1-7DCEED9F40FB}"/>
              </a:ext>
            </a:extLst>
          </p:cNvPr>
          <p:cNvCxnSpPr>
            <a:cxnSpLocks/>
          </p:cNvCxnSpPr>
          <p:nvPr/>
        </p:nvCxnSpPr>
        <p:spPr>
          <a:xfrm flipH="1">
            <a:off x="5319709" y="3747525"/>
            <a:ext cx="396277" cy="42583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Сполучна лінія: уступом 82">
            <a:extLst>
              <a:ext uri="{FF2B5EF4-FFF2-40B4-BE49-F238E27FC236}">
                <a16:creationId xmlns:a16="http://schemas.microsoft.com/office/drawing/2014/main" id="{717BE616-35C2-4349-96B5-FCA5075FCCDB}"/>
              </a:ext>
            </a:extLst>
          </p:cNvPr>
          <p:cNvCxnSpPr>
            <a:cxnSpLocks/>
          </p:cNvCxnSpPr>
          <p:nvPr/>
        </p:nvCxnSpPr>
        <p:spPr>
          <a:xfrm>
            <a:off x="5281588" y="4215677"/>
            <a:ext cx="462006" cy="491182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получна лінія: уступом 82">
            <a:extLst>
              <a:ext uri="{FF2B5EF4-FFF2-40B4-BE49-F238E27FC236}">
                <a16:creationId xmlns:a16="http://schemas.microsoft.com/office/drawing/2014/main" id="{7EE8E221-C016-4F3A-AB95-FAE25348B532}"/>
              </a:ext>
            </a:extLst>
          </p:cNvPr>
          <p:cNvCxnSpPr>
            <a:cxnSpLocks/>
          </p:cNvCxnSpPr>
          <p:nvPr/>
        </p:nvCxnSpPr>
        <p:spPr>
          <a:xfrm>
            <a:off x="6924784" y="4648969"/>
            <a:ext cx="480136" cy="467420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Сполучна лінія: уступом 82">
            <a:extLst>
              <a:ext uri="{FF2B5EF4-FFF2-40B4-BE49-F238E27FC236}">
                <a16:creationId xmlns:a16="http://schemas.microsoft.com/office/drawing/2014/main" id="{4B0A5836-1EA6-425A-9330-D471C21DD086}"/>
              </a:ext>
            </a:extLst>
          </p:cNvPr>
          <p:cNvCxnSpPr>
            <a:cxnSpLocks/>
          </p:cNvCxnSpPr>
          <p:nvPr/>
        </p:nvCxnSpPr>
        <p:spPr>
          <a:xfrm flipH="1">
            <a:off x="5358341" y="4765585"/>
            <a:ext cx="350369" cy="400111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Сполучна лінія: уступом 82">
            <a:extLst>
              <a:ext uri="{FF2B5EF4-FFF2-40B4-BE49-F238E27FC236}">
                <a16:creationId xmlns:a16="http://schemas.microsoft.com/office/drawing/2014/main" id="{6D9C2EB9-4C05-4C1C-9010-DB8773FAE4C3}"/>
              </a:ext>
            </a:extLst>
          </p:cNvPr>
          <p:cNvCxnSpPr>
            <a:cxnSpLocks/>
          </p:cNvCxnSpPr>
          <p:nvPr/>
        </p:nvCxnSpPr>
        <p:spPr>
          <a:xfrm>
            <a:off x="5455807" y="5188164"/>
            <a:ext cx="348309" cy="48312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Сполучна лінія: уступом 82">
            <a:extLst>
              <a:ext uri="{FF2B5EF4-FFF2-40B4-BE49-F238E27FC236}">
                <a16:creationId xmlns:a16="http://schemas.microsoft.com/office/drawing/2014/main" id="{6C2F4BD4-616A-4653-AEC0-946186A4BEED}"/>
              </a:ext>
            </a:extLst>
          </p:cNvPr>
          <p:cNvCxnSpPr>
            <a:cxnSpLocks/>
          </p:cNvCxnSpPr>
          <p:nvPr/>
        </p:nvCxnSpPr>
        <p:spPr>
          <a:xfrm flipH="1">
            <a:off x="6847777" y="5183639"/>
            <a:ext cx="431028" cy="502947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 зі стрілкою 108">
            <a:extLst>
              <a:ext uri="{FF2B5EF4-FFF2-40B4-BE49-F238E27FC236}">
                <a16:creationId xmlns:a16="http://schemas.microsoft.com/office/drawing/2014/main" id="{0825D5ED-C874-4288-81DC-EBF9FB011FA8}"/>
              </a:ext>
            </a:extLst>
          </p:cNvPr>
          <p:cNvCxnSpPr>
            <a:cxnSpLocks/>
          </p:cNvCxnSpPr>
          <p:nvPr/>
        </p:nvCxnSpPr>
        <p:spPr>
          <a:xfrm flipH="1">
            <a:off x="7124755" y="3998761"/>
            <a:ext cx="199693" cy="1514973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 зі стрілкою 109">
            <a:extLst>
              <a:ext uri="{FF2B5EF4-FFF2-40B4-BE49-F238E27FC236}">
                <a16:creationId xmlns:a16="http://schemas.microsoft.com/office/drawing/2014/main" id="{37330006-2643-46B2-8286-60DC097FE375}"/>
              </a:ext>
            </a:extLst>
          </p:cNvPr>
          <p:cNvCxnSpPr>
            <a:cxnSpLocks/>
          </p:cNvCxnSpPr>
          <p:nvPr/>
        </p:nvCxnSpPr>
        <p:spPr>
          <a:xfrm>
            <a:off x="5385490" y="4081062"/>
            <a:ext cx="134970" cy="1501011"/>
          </a:xfrm>
          <a:prstGeom prst="straightConnector1">
            <a:avLst/>
          </a:prstGeom>
          <a:ln w="76200">
            <a:solidFill>
              <a:srgbClr val="FFFF00"/>
            </a:solidFill>
            <a:headEnd type="triangle"/>
            <a:tailEnd type="triangle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35AAC16A-A989-49BE-B615-2F28638C51F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174" y="113981"/>
            <a:ext cx="797081" cy="79708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C88A7E9F-21A9-432D-8B6F-C3181F9616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6139687" y="2172511"/>
            <a:ext cx="1841724" cy="1841724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:a16="http://schemas.microsoft.com/office/drawing/2014/main" id="{EF7D1AD3-849C-4B88-8D53-91190823DE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360818" y="2425953"/>
            <a:ext cx="1841724" cy="1841724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E332E4B-8C33-40AB-8EFA-1EF48A6375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151961">
            <a:off x="4789604" y="1448831"/>
            <a:ext cx="1864858" cy="1864858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:a16="http://schemas.microsoft.com/office/drawing/2014/main" id="{23C3302D-D123-4113-810F-6B418D925CC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3926">
            <a:off x="5619739" y="1630672"/>
            <a:ext cx="1841724" cy="1841724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E76EDB74-CA4A-4384-9A18-1F28FB03E6C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82030">
            <a:off x="5871861" y="2258761"/>
            <a:ext cx="1841724" cy="1841724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57B0894-76A5-41A1-B8D3-329696B25B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4815134" y="3625153"/>
            <a:ext cx="1841724" cy="1841724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7F2ACED4-9D88-49A1-A2F8-AD553783DF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88960">
            <a:off x="5365685" y="3898356"/>
            <a:ext cx="1841724" cy="1841724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:a16="http://schemas.microsoft.com/office/drawing/2014/main" id="{8DB0F97A-84E6-4016-B9AA-AA3CD65F6E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771209">
            <a:off x="4852806" y="1849391"/>
            <a:ext cx="1841724" cy="1841724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503E4A8B-D970-4704-8A8E-99DE28DADA2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77492" y="1502114"/>
            <a:ext cx="3313244" cy="3376439"/>
          </a:xfrm>
          <a:prstGeom prst="rect">
            <a:avLst/>
          </a:prstGeom>
        </p:spPr>
      </p:pic>
      <p:pic>
        <p:nvPicPr>
          <p:cNvPr id="398" name="Picture 397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21658" y="2643947"/>
            <a:ext cx="2867025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3785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22222E-6 L 0.00586 0.46297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11111E-6 L 0.00586 0.45301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6" y="22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85185E-6 L 0.13242 0.00486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5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242 0.00486 L 0.02774 0.01065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34" y="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000"/>
                            </p:stCondLst>
                            <p:childTnLst>
                              <p:par>
                                <p:cTn id="5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3.7037E-6 L 0.1263 -0.00232 " pathEditMode="relative" rAng="0" ptsTypes="AA">
                                      <p:cBhvr>
                                        <p:cTn id="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315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63 -0.00231 L 2.08333E-7 3.7037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37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80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8000"/>
                            </p:stCondLst>
                            <p:childTnLst>
                              <p:par>
                                <p:cTn id="6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8000"/>
                            </p:stCondLst>
                            <p:childTnLst>
                              <p:par>
                                <p:cTn id="7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59259E-6 L 0.125 0.00092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5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000"/>
                            </p:stCondLst>
                            <p:childTnLst>
                              <p:par>
                                <p:cTn id="73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25 0.00092 L 1.875E-6 2.59259E-6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0" y="-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20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1.85185E-6 L 0.00404 0.33033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165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5964 0.00162 L 0.05885 0.37107 " pathEditMode="relative" rAng="0" ptsTypes="AA">
                                      <p:cBhvr>
                                        <p:cTn id="10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000"/>
                            </p:stCondLst>
                            <p:childTnLst>
                              <p:par>
                                <p:cTn id="10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15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1134 L 0.09401 0.34051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29" y="16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6000"/>
                            </p:stCondLst>
                            <p:childTnLst>
                              <p:par>
                                <p:cTn id="11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6000"/>
                            </p:stCondLst>
                            <p:childTnLst>
                              <p:par>
                                <p:cTn id="1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375 L -0.07761 0.21967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169" y="71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2000"/>
                            </p:stCondLst>
                            <p:childTnLst>
                              <p:par>
                                <p:cTn id="148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04028 L 0.09493 0.15718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74" y="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4000"/>
                            </p:stCondLst>
                            <p:childTnLst>
                              <p:par>
                                <p:cTn id="1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34 0.09745 L -0.11211 0.28935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872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6000"/>
                            </p:stCondLst>
                            <p:childTnLst>
                              <p:par>
                                <p:cTn id="154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1206 L 0.10079 0.23357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5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8000"/>
                            </p:stCondLst>
                            <p:childTnLst>
                              <p:par>
                                <p:cTn id="157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69 0.26412 L -0.09921 0.35046 " pathEditMode="relative" rAng="0" ptsTypes="AA">
                                      <p:cBhvr>
                                        <p:cTn id="158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3" y="43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60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44 0.2456 L 0.09584 0.3419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14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3819 L 0.00131 0.38449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000"/>
                            </p:stCondLst>
                            <p:childTnLst>
                              <p:par>
                                <p:cTn id="189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-3.95833E-6 -2.22222E-6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16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4000"/>
                            </p:stCondLst>
                            <p:childTnLst>
                              <p:par>
                                <p:cTn id="19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2354E-17 -3.33333E-6 L 0.00131 0.38449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1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6000"/>
                            </p:stCondLst>
                            <p:childTnLst>
                              <p:par>
                                <p:cTn id="195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1 0.38449 L 0.00625 0.05833 " pathEditMode="relative" rAng="0" ptsTypes="AA">
                                      <p:cBhvr>
                                        <p:cTn id="19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" y="-158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8000"/>
                            </p:stCondLst>
                            <p:childTnLst>
                              <p:par>
                                <p:cTn id="19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0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000"/>
                            </p:stCondLst>
                            <p:childTnLst>
                              <p:par>
                                <p:cTn id="2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2000"/>
                            </p:stCondLst>
                            <p:childTnLst>
                              <p:par>
                                <p:cTn id="21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2000"/>
                            </p:stCondLst>
                            <p:childTnLst>
                              <p:par>
                                <p:cTn id="232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0"/>
                            </p:stCondLst>
                            <p:childTnLst>
                              <p:par>
                                <p:cTn id="23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2000"/>
                            </p:stCondLst>
                            <p:childTnLst>
                              <p:par>
                                <p:cTn id="24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2000"/>
                            </p:stCondLst>
                            <p:childTnLst>
                              <p:par>
                                <p:cTn id="248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8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2000"/>
                            </p:stCondLst>
                            <p:childTnLst>
                              <p:par>
                                <p:cTn id="26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3" fill="hold">
                            <p:stCondLst>
                              <p:cond delay="2000"/>
                            </p:stCondLst>
                            <p:childTnLst>
                              <p:par>
                                <p:cTn id="264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6" fill="hold">
                      <p:stCondLst>
                        <p:cond delay="indefinite"/>
                      </p:stCondLst>
                      <p:childTnLst>
                        <p:par>
                          <p:cTn id="267" fill="hold">
                            <p:stCondLst>
                              <p:cond delay="0"/>
                            </p:stCondLst>
                            <p:childTnLst>
                              <p:par>
                                <p:cTn id="26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2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4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5" fill="hold">
                            <p:stCondLst>
                              <p:cond delay="2000"/>
                            </p:stCondLst>
                            <p:childTnLst>
                              <p:par>
                                <p:cTn id="2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8" fill="hold">
                      <p:stCondLst>
                        <p:cond delay="indefinite"/>
                      </p:stCondLst>
                      <p:childTnLst>
                        <p:par>
                          <p:cTn id="279" fill="hold">
                            <p:stCondLst>
                              <p:cond delay="0"/>
                            </p:stCondLst>
                            <p:childTnLst>
                              <p:par>
                                <p:cTn id="28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2000"/>
                            </p:stCondLst>
                            <p:childTnLst>
                              <p:par>
                                <p:cTn id="28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8" fill="hold">
                      <p:stCondLst>
                        <p:cond delay="indefinite"/>
                      </p:stCondLst>
                      <p:childTnLst>
                        <p:par>
                          <p:cTn id="289" fill="hold">
                            <p:stCondLst>
                              <p:cond delay="0"/>
                            </p:stCondLst>
                            <p:childTnLst>
                              <p:par>
                                <p:cTn id="29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2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5" fill="hold">
                            <p:stCondLst>
                              <p:cond delay="2000"/>
                            </p:stCondLst>
                            <p:childTnLst>
                              <p:par>
                                <p:cTn id="29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0" fill="hold">
                      <p:stCondLst>
                        <p:cond delay="indefinite"/>
                      </p:stCondLst>
                      <p:childTnLst>
                        <p:par>
                          <p:cTn id="301" fill="hold">
                            <p:stCondLst>
                              <p:cond delay="0"/>
                            </p:stCondLst>
                            <p:childTnLst>
                              <p:par>
                                <p:cTn id="30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0"/>
                            </p:stCondLst>
                            <p:childTnLst>
                              <p:par>
                                <p:cTn id="322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315 0.05995 L 0.01315 0.05995 L 0.00117 0.08263 C 0.00013 0.08449 -0.00078 0.0868 -0.00209 0.08819 C -0.01875 0.10509 -0.00925 0.09421 -0.02683 0.11805 C -0.04024 0.13587 -0.03724 0.12662 -0.04037 0.13796 L -0.04037 0.13796 C -0.0375 0.14027 -0.03451 0.14236 -0.03164 0.1449 C -0.02891 0.14745 -0.02591 0.15115 -0.0237 0.15486 C -0.02123 0.15902 -0.01823 0.1625 -0.01641 0.16759 C -0.0155 0.1706 -0.01315 0.178 -0.01172 0.18032 C -0.0086 0.18541 -0.00521 0.18981 -0.00209 0.19467 C -0.00026 0.19745 0.00182 0.2 0.00351 0.203 L 0.00508 0.20601 L 0.00508 0.20601 C 0.00377 0.20972 0.00273 0.21388 0.00117 0.21736 C 0.00026 0.21921 -0.00104 0.2199 -0.00209 0.22152 C -0.00456 0.22523 -0.00677 0.22939 -0.00925 0.23287 C -0.01446 0.24027 -0.02097 0.24513 -0.02526 0.25416 C -0.02813 0.26041 -0.03099 0.26666 -0.03399 0.27268 C -0.0349 0.2743 -0.0362 0.27546 -0.03724 0.27685 C -0.0375 0.27731 -0.03776 0.27777 -0.03802 0.27824 L -0.03802 0.27824 C -0.03516 0.28055 -0.03216 0.28287 -0.0293 0.28541 C -0.02643 0.28773 -0.0181 0.29791 -0.01732 0.29953 L -0.01328 0.30671 C -0.00964 0.31967 -0.01459 0.30439 -0.0069 0.31805 C -0.00183 0.32685 -0.00495 0.32361 -0.00287 0.33078 C -0.00248 0.33217 -0.00169 0.33356 -0.0013 0.33495 C -0.00065 0.33773 -0.00052 0.34097 0.00026 0.34351 C 0.00117 0.34629 0.00247 0.34814 0.00351 0.35069 C 0.00521 0.35972 0.00312 0.35023 0.00755 0.36342 C 0.0095 0.36944 0.01107 0.37592 0.01315 0.38171 C 0.01393 0.38449 0.01523 0.38657 0.01627 0.38888 C 0.01692 0.39027 0.01784 0.39328 0.01784 0.39328 L 0.01875 0.39027 L 0.01875 0.39027 " pathEditMode="relative" ptsTypes="AAAAAAAAAAAAAAAAAAAAAAAAAAAAAAAAAAAAA">
                                      <p:cBhvr>
                                        <p:cTn id="323" dur="3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3000"/>
                            </p:stCondLst>
                            <p:childTnLst>
                              <p:par>
                                <p:cTn id="32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3000"/>
                            </p:stCondLst>
                            <p:childTnLst>
                              <p:par>
                                <p:cTn id="3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3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344 0.09306 L 0.07344 0.09329 C 0.01471 0.14907 0.06367 0.09699 0.02461 0.14931 C 0.02226 0.15232 0.01992 0.15579 0.01758 0.1588 C 0.01028 0.16782 0.01237 0.16181 0.01028 0.16852 L 0.01028 0.16875 C 0.01302 0.17431 0.0151 0.18079 0.01836 0.18611 C 0.01927 0.18773 0.02096 0.1875 0.02187 0.18912 C 0.02461 0.19352 0.02656 0.19954 0.02917 0.20417 C 0.03542 0.21551 0.04414 0.22431 0.04883 0.23704 L 0.05534 0.2537 L 0.05534 0.25394 C 0.04778 0.26875 0.03906 0.28796 0.02995 0.30162 C 0.02851 0.30417 0.02656 0.30556 0.02461 0.30741 C 0.01992 0.32199 0.02461 0.30995 0.01471 0.32361 C 0.01393 0.32477 0.01367 0.32662 0.01302 0.32801 C 0.01198 0.32917 0.01028 0.33195 0.01028 0.33218 L 0.01028 0.33333 C 0.01328 0.33796 0.01601 0.34282 0.01927 0.34699 C 0.02786 0.3588 0.03724 0.36898 0.04544 0.38148 C 0.04609 0.38241 0.04648 0.38333 0.04713 0.38426 C 0.05234 0.39259 0.05807 0.40232 0.06237 0.41181 C 0.06328 0.41343 0.06354 0.41551 0.06432 0.41713 C 0.06497 0.41875 0.06719 0.42153 0.06719 0.42176 L 0.06719 0.42153 " pathEditMode="relative" rAng="0" ptsTypes="AAAAAAAAAAAAAAAAAAAAAAAAA">
                                      <p:cBhvr>
                                        <p:cTn id="332" dur="3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64" y="16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3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2" fill="hold">
                      <p:stCondLst>
                        <p:cond delay="indefinite"/>
                      </p:stCondLst>
                      <p:childTnLst>
                        <p:par>
                          <p:cTn id="353" fill="hold">
                            <p:stCondLst>
                              <p:cond delay="0"/>
                            </p:stCondLst>
                            <p:childTnLst>
                              <p:par>
                                <p:cTn id="35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28 0.02639 L 0.03529 0.30648 " pathEditMode="relative" rAng="0" ptsTypes="AA">
                                      <p:cBhvr>
                                        <p:cTn id="362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" y="140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2000"/>
                            </p:stCondLst>
                            <p:childTnLst>
                              <p:par>
                                <p:cTn id="364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97 0.35047 L -3.125E-6 -2.96296E-6 " pathEditMode="relative" rAng="0" ptsTypes="AA">
                                      <p:cBhvr>
                                        <p:cTn id="365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" y="-17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4000"/>
                            </p:stCondLst>
                            <p:childTnLst>
                              <p:par>
                                <p:cTn id="36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4000"/>
                            </p:stCondLst>
                            <p:childTnLst>
                              <p:par>
                                <p:cTn id="3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4000"/>
                            </p:stCondLst>
                            <p:childTnLst>
                              <p:par>
                                <p:cTn id="37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0142 0.26481 " pathEditMode="relative" rAng="0" ptsTypes="AA">
                                      <p:cBhvr>
                                        <p:cTn id="37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6000"/>
                            </p:stCondLst>
                            <p:childTnLst>
                              <p:par>
                                <p:cTn id="376" presetID="6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57 0.36458 L 1.04167E-6 1.48148E-6 " pathEditMode="relative" rAng="0" ptsTypes="AA">
                                      <p:cBhvr>
                                        <p:cTn id="377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9" y="-1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8000"/>
                            </p:stCondLst>
                            <p:childTnLst>
                              <p:par>
                                <p:cTn id="3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8000"/>
                            </p:stCondLst>
                            <p:childTnLst>
                              <p:par>
                                <p:cTn id="3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6" fill="hold">
                            <p:stCondLst>
                              <p:cond delay="8000"/>
                            </p:stCondLst>
                            <p:childTnLst>
                              <p:par>
                                <p:cTn id="38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89" restart="whenNotActive" fill="hold" evtFilter="cancelBubble" nodeType="interactiveSeq">
                <p:stCondLst>
                  <p:cond evt="onClick" delay="0">
                    <p:tgtEl>
                      <p:spTgt spid="1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0" fill="hold">
                      <p:stCondLst>
                        <p:cond delay="0"/>
                      </p:stCondLst>
                      <p:childTnLst>
                        <p:par>
                          <p:cTn id="391" fill="hold">
                            <p:stCondLst>
                              <p:cond delay="0"/>
                            </p:stCondLst>
                            <p:childTnLst>
                              <p:par>
                                <p:cTn id="39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fill="hold">
                      <p:stCondLst>
                        <p:cond delay="indefinite"/>
                      </p:stCondLst>
                      <p:childTnLst>
                        <p:par>
                          <p:cTn id="395" fill="hold">
                            <p:stCondLst>
                              <p:cond delay="0"/>
                            </p:stCondLst>
                            <p:childTnLst>
                              <p:par>
                                <p:cTn id="39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7"/>
                  </p:tgtEl>
                </p:cond>
              </p:nextCondLst>
            </p:seq>
          </p:childTnLst>
        </p:cTn>
      </p:par>
    </p:tnLst>
    <p:bldLst>
      <p:bldP spid="125" grpId="0" animBg="1"/>
      <p:bldP spid="125" grpId="1" animBg="1"/>
      <p:bldP spid="126" grpId="0" animBg="1"/>
      <p:bldP spid="126" grpId="1" animBg="1"/>
      <p:bldP spid="127" grpId="0" animBg="1"/>
      <p:bldP spid="127" grpId="1" animBg="1"/>
      <p:bldP spid="124" grpId="0" animBg="1"/>
      <p:bldP spid="124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452</TotalTime>
  <Words>1</Words>
  <Application>Microsoft Office PowerPoint</Application>
  <PresentationFormat>Широкий екран</PresentationFormat>
  <Paragraphs>1</Paragraphs>
  <Slides>1</Slides>
  <Notes>1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Admin</cp:lastModifiedBy>
  <cp:revision>35</cp:revision>
  <dcterms:created xsi:type="dcterms:W3CDTF">2024-04-22T13:52:03Z</dcterms:created>
  <dcterms:modified xsi:type="dcterms:W3CDTF">2024-11-27T07:59:21Z</dcterms:modified>
</cp:coreProperties>
</file>