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media/image9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Анастасия Баранник" initials="АБ" lastIdx="1" clrIdx="0">
    <p:extLst>
      <p:ext uri="{19B8F6BF-5375-455C-9EA6-DF929625EA0E}">
        <p15:presenceInfo xmlns:p15="http://schemas.microsoft.com/office/powerpoint/2012/main" userId="456fd72a0db9488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50" d="100"/>
          <a:sy n="50" d="100"/>
        </p:scale>
        <p:origin x="2796" y="12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commentAuthors" Target="commentAuthors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47AD46-82D5-4186-BC12-EFB750FFF0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430CE4D-0C5D-435E-B4F4-0C5A32E95A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5B81C37-DAE5-4AC2-BAB6-4F2D785ADB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05CB2-5EF5-4734-8EF9-616394976B02}" type="datetimeFigureOut">
              <a:rPr lang="ru-UA" smtClean="0"/>
              <a:t>07.01.2025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4C4B2EF-E47C-45D4-90BF-794ECB9E71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D053CDC-C845-4EE0-BACB-D1AEC7AA5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AABFD-0A7D-41F3-86E1-350BD2F468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677664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273281-CD9F-4DDB-BA5B-A92FB63410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E7C87F4-E7D1-40A6-8B6E-E8475ABBAD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2D91DE9-0EF2-4675-A9B2-713BABD80F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05CB2-5EF5-4734-8EF9-616394976B02}" type="datetimeFigureOut">
              <a:rPr lang="ru-UA" smtClean="0"/>
              <a:t>07.01.2025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D022E7F-C9C9-4C33-BC3A-E6838FA851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54B0ED3-CD7E-4E56-97E4-341C81A051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AABFD-0A7D-41F3-86E1-350BD2F468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562768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53B07B9-3089-407D-81D7-2F5E8C09C48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F9450CC-614A-4886-AEC1-7E8ED70248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1BF8E88-027F-4B14-B114-0BB802582A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05CB2-5EF5-4734-8EF9-616394976B02}" type="datetimeFigureOut">
              <a:rPr lang="ru-UA" smtClean="0"/>
              <a:t>07.01.2025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D5A8BB6-AF0F-4C81-BEF5-44A413A142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BE98120-2EF2-4611-807E-D48EDCB13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AABFD-0A7D-41F3-86E1-350BD2F468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597912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B851D4-C53C-4D17-A589-52C9390854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A5E6369-678B-4EFA-8C59-C01F79EB59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456F027-7EAF-40E5-83A7-302EA2954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05CB2-5EF5-4734-8EF9-616394976B02}" type="datetimeFigureOut">
              <a:rPr lang="ru-UA" smtClean="0"/>
              <a:t>07.01.2025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07781A0-120E-4880-83B2-94DACC9772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457C830-D7CF-4A09-AE2B-BD1ACF56B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AABFD-0A7D-41F3-86E1-350BD2F468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797443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35D3FD-B28E-4E54-89D5-421BDCECE1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7175845-B85D-4850-B092-BE0E2E0015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09A507B-D4D7-4D00-A03C-2B13342A2C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05CB2-5EF5-4734-8EF9-616394976B02}" type="datetimeFigureOut">
              <a:rPr lang="ru-UA" smtClean="0"/>
              <a:t>07.01.2025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73A98CC-ABD2-43F0-9D7A-9DEBC1162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374DEDA-4983-4FE9-87E4-816378A179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AABFD-0A7D-41F3-86E1-350BD2F468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478718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1FE7EF-8615-433A-AFDA-917F1A7F99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D34BD48-87AF-408B-948A-308758E2F9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4F17CF3-9216-4EA2-8856-2A35793F32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75110B8-FB41-4F51-B8DF-B5DD7CC92F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05CB2-5EF5-4734-8EF9-616394976B02}" type="datetimeFigureOut">
              <a:rPr lang="ru-UA" smtClean="0"/>
              <a:t>07.01.2025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B075AC6-6141-4853-90E4-E1050C180C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A8FAE14-3450-4083-B410-04865FC5AF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AABFD-0A7D-41F3-86E1-350BD2F468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914337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75C3B3-1F20-46C1-820C-2FFB4611DA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BD9C8F4-8F77-4904-B8FC-59FED36D61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59FAEE3-CA29-4AEA-ABAB-8667E9AD8B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E895522-74F0-46E2-88FC-0B54BE978E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C14763B-3E40-4E4B-9155-5B1754BB0F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2EC6B79-C8F6-4838-AFDD-58ACC79CA2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05CB2-5EF5-4734-8EF9-616394976B02}" type="datetimeFigureOut">
              <a:rPr lang="ru-UA" smtClean="0"/>
              <a:t>07.01.2025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0086DA1-DDB4-4155-B9B4-00FA67780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27343A4C-6D04-4F73-9F38-F232D7EC3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AABFD-0A7D-41F3-86E1-350BD2F468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113900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2DF4F2-4B01-4573-B5B4-B96D9FDB1F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09A8D13-1CA2-4E34-B564-23B130E05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05CB2-5EF5-4734-8EF9-616394976B02}" type="datetimeFigureOut">
              <a:rPr lang="ru-UA" smtClean="0"/>
              <a:t>07.01.2025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A592166-8991-441D-B913-D354B0C809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029A60B-EDB6-45EA-92CA-076B9F88F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AABFD-0A7D-41F3-86E1-350BD2F468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64210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1019AE8-0C9D-401E-9FF2-7939CC2E24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05CB2-5EF5-4734-8EF9-616394976B02}" type="datetimeFigureOut">
              <a:rPr lang="ru-UA" smtClean="0"/>
              <a:t>07.01.2025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1A5BD0E-1F9F-43B7-841E-86F0E04860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D4FC6A2-6D9F-4BBE-8632-B575190FEF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AABFD-0A7D-41F3-86E1-350BD2F468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102840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33E5DB-D8B7-47C6-866E-C65CD58327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7685DD7-470F-4657-A110-6B34FD9678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45CB5C3-B761-4199-986D-82E15DB780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697464D-9894-433A-BFF5-155E97465E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05CB2-5EF5-4734-8EF9-616394976B02}" type="datetimeFigureOut">
              <a:rPr lang="ru-UA" smtClean="0"/>
              <a:t>07.01.2025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15881BE-4A8C-494C-A6D5-20FB888C62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592CFBC-18A1-4A20-B439-A848D72038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AABFD-0A7D-41F3-86E1-350BD2F468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744644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1E400C-6014-4FF6-803E-BCA2BE775D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8C67397-7C3D-4CD0-B8D8-793BCF7EE9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1860773-EEBC-4872-AABF-4AE3F2A5F5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8DB7C9E-6E16-4817-AC6A-0EAF260214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05CB2-5EF5-4734-8EF9-616394976B02}" type="datetimeFigureOut">
              <a:rPr lang="ru-UA" smtClean="0"/>
              <a:t>07.01.2025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1EA3101-B723-42CE-BFA6-7DBC69CBE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9A31091-3DEE-4BB3-A39C-9DF9E79218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AABFD-0A7D-41F3-86E1-350BD2F468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96985826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EA5246-8CB4-42C1-AF22-357117605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501F602-FA18-42BD-BA0F-22D219E818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6FAD70E-0C06-45B6-87B2-F943B460A9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605CB2-5EF5-4734-8EF9-616394976B02}" type="datetimeFigureOut">
              <a:rPr lang="ru-UA" smtClean="0"/>
              <a:t>07.01.2025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24A70D4-A9A3-4C0E-8328-2777DC227E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7709EF-90B4-48AE-8FE1-4A2D608FF8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DAABFD-0A7D-41F3-86E1-350BD2F468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9575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microsoft.com/office/2007/relationships/hdphoto" Target="../media/hdphoto1.wdp"/><Relationship Id="rId10" Type="http://schemas.openxmlformats.org/officeDocument/2006/relationships/image" Target="../media/image8.png"/><Relationship Id="rId11" Type="http://schemas.openxmlformats.org/officeDocument/2006/relationships/image" Target="../media/image9.sv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microsoft.com/office/2007/relationships/hdphoto" Target="../media/hdphoto2.wdp"/><Relationship Id="rId15" Type="http://schemas.openxmlformats.org/officeDocument/2006/relationships/image" Target="../media/image12.png"/><Relationship Id="rId16" Type="http://schemas.openxmlformats.org/officeDocument/2006/relationships/image" Target="../media/image13.png"/><Relationship Id="rId17" Type="http://schemas.openxmlformats.org/officeDocument/2006/relationships/image" Target="../media/image14.png"/><Relationship Id="rId18" Type="http://schemas.openxmlformats.org/officeDocument/2006/relationships/image" Target="../media/image15.png"/><Relationship Id="rId19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1F1B31D-2A2F-410F-97AC-9E538E63F0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D241AEE-67DA-416A-8DA6-E158752AC9E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09" t="62803" r="2109" b="350"/>
          <a:stretch/>
        </p:blipFill>
        <p:spPr>
          <a:xfrm>
            <a:off x="243960" y="4411244"/>
            <a:ext cx="5200945" cy="244675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DD039EB-82D9-4D19-8E36-D65E0D19DC2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70" t="7869" r="16205" b="25786"/>
          <a:stretch/>
        </p:blipFill>
        <p:spPr>
          <a:xfrm>
            <a:off x="567206" y="453036"/>
            <a:ext cx="4507455" cy="4549877"/>
          </a:xfrm>
          <a:prstGeom prst="rect">
            <a:avLst/>
          </a:prstGeom>
        </p:spPr>
      </p:pic>
      <p:pic>
        <p:nvPicPr>
          <p:cNvPr id="43" name="подарок Рисунок 21">
            <a:extLst>
              <a:ext uri="{FF2B5EF4-FFF2-40B4-BE49-F238E27FC236}">
                <a16:creationId xmlns:a16="http://schemas.microsoft.com/office/drawing/2014/main" id="{B8DB2911-3D9F-4B0B-B0EB-406A37ED0E6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11419423" y="1160451"/>
            <a:ext cx="700805" cy="758051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DBF11F9F-A2EC-44EB-9F4E-39286729E4D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35262" b="32909"/>
          <a:stretch/>
        </p:blipFill>
        <p:spPr>
          <a:xfrm rot="21017097">
            <a:off x="1674645" y="1714234"/>
            <a:ext cx="3934480" cy="1253743"/>
          </a:xfrm>
          <a:prstGeom prst="rect">
            <a:avLst/>
          </a:prstGeom>
        </p:spPr>
      </p:pic>
      <p:grpSp>
        <p:nvGrpSpPr>
          <p:cNvPr id="46" name="Группа 45">
            <a:extLst>
              <a:ext uri="{FF2B5EF4-FFF2-40B4-BE49-F238E27FC236}">
                <a16:creationId xmlns:a16="http://schemas.microsoft.com/office/drawing/2014/main" id="{4C02FE8F-1DBE-4B92-821F-A6733878AD46}"/>
              </a:ext>
            </a:extLst>
          </p:cNvPr>
          <p:cNvGrpSpPr/>
          <p:nvPr/>
        </p:nvGrpSpPr>
        <p:grpSpPr>
          <a:xfrm>
            <a:off x="594046" y="453036"/>
            <a:ext cx="4507455" cy="4697033"/>
            <a:chOff x="567206" y="453036"/>
            <a:chExt cx="4507455" cy="4697033"/>
          </a:xfrm>
        </p:grpSpPr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id="{72F2F501-999D-465C-8509-1D31EC1DB5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alphaModFix amt="71000"/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colorTemperature colorTemp="8800"/>
                      </a14:imgEffect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070" t="7869" r="16205" b="25786"/>
            <a:stretch/>
          </p:blipFill>
          <p:spPr>
            <a:xfrm>
              <a:off x="567206" y="453036"/>
              <a:ext cx="4507455" cy="4549877"/>
            </a:xfrm>
            <a:prstGeom prst="rect">
              <a:avLst/>
            </a:prstGeom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3B949F75-CA4D-43B4-BA9D-4B0411D58CE8}"/>
                </a:ext>
              </a:extLst>
            </p:cNvPr>
            <p:cNvSpPr txBox="1"/>
            <p:nvPr/>
          </p:nvSpPr>
          <p:spPr>
            <a:xfrm>
              <a:off x="1120464" y="1223408"/>
              <a:ext cx="3221138" cy="1077218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3200" b="1" dirty="0"/>
                <a:t>ЧІ-ЧІ-ЧІ</a:t>
              </a:r>
            </a:p>
            <a:p>
              <a:pPr algn="ctr"/>
              <a:r>
                <a:rPr lang="ru-RU" sz="3200" b="1" dirty="0" err="1"/>
                <a:t>Павучок</a:t>
              </a:r>
              <a:r>
                <a:rPr lang="ru-RU" sz="3200" b="1" dirty="0"/>
                <a:t> на </a:t>
              </a:r>
              <a:r>
                <a:rPr lang="ru-RU" sz="3200" b="1" dirty="0" err="1"/>
                <a:t>плечі</a:t>
              </a:r>
              <a:endParaRPr lang="ru-UA" sz="3200" b="1" dirty="0"/>
            </a:p>
          </p:txBody>
        </p:sp>
        <p:pic>
          <p:nvPicPr>
            <p:cNvPr id="49" name="Рисунок 48">
              <a:extLst>
                <a:ext uri="{FF2B5EF4-FFF2-40B4-BE49-F238E27FC236}">
                  <a16:creationId xmlns:a16="http://schemas.microsoft.com/office/drawing/2014/main" id="{06D3A31D-5F23-465F-BB45-3DF36CE310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/>
          </p:blipFill>
          <p:spPr>
            <a:xfrm>
              <a:off x="1573349" y="2447782"/>
              <a:ext cx="2702287" cy="2702287"/>
            </a:xfrm>
            <a:prstGeom prst="rect">
              <a:avLst/>
            </a:prstGeom>
            <a:effectLst>
              <a:glow rad="38100">
                <a:schemeClr val="bg1"/>
              </a:glow>
            </a:effectLst>
          </p:spPr>
        </p:pic>
      </p:grpSp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9F2C2B09-81B0-401B-9331-D84E793A6E2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35262" b="32909"/>
          <a:stretch/>
        </p:blipFill>
        <p:spPr>
          <a:xfrm rot="21341206">
            <a:off x="1363174" y="1138808"/>
            <a:ext cx="3934480" cy="1253743"/>
          </a:xfrm>
          <a:prstGeom prst="rect">
            <a:avLst/>
          </a:prstGeom>
        </p:spPr>
      </p:pic>
      <p:grpSp>
        <p:nvGrpSpPr>
          <p:cNvPr id="51" name="Группа 50">
            <a:extLst>
              <a:ext uri="{FF2B5EF4-FFF2-40B4-BE49-F238E27FC236}">
                <a16:creationId xmlns:a16="http://schemas.microsoft.com/office/drawing/2014/main" id="{15B61466-8BB3-40B8-AC49-55C059522640}"/>
              </a:ext>
            </a:extLst>
          </p:cNvPr>
          <p:cNvGrpSpPr/>
          <p:nvPr/>
        </p:nvGrpSpPr>
        <p:grpSpPr>
          <a:xfrm>
            <a:off x="539820" y="460656"/>
            <a:ext cx="4507455" cy="4549877"/>
            <a:chOff x="567206" y="453036"/>
            <a:chExt cx="4507455" cy="4549877"/>
          </a:xfrm>
        </p:grpSpPr>
        <p:pic>
          <p:nvPicPr>
            <p:cNvPr id="52" name="Рисунок 51">
              <a:extLst>
                <a:ext uri="{FF2B5EF4-FFF2-40B4-BE49-F238E27FC236}">
                  <a16:creationId xmlns:a16="http://schemas.microsoft.com/office/drawing/2014/main" id="{EF00C83C-23FA-4904-8360-8F7535D749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alphaModFix amt="71000"/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colorTemperature colorTemp="8800"/>
                      </a14:imgEffect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070" t="7869" r="16205" b="25786"/>
            <a:stretch/>
          </p:blipFill>
          <p:spPr>
            <a:xfrm>
              <a:off x="567206" y="453036"/>
              <a:ext cx="4507455" cy="4549877"/>
            </a:xfrm>
            <a:prstGeom prst="rect">
              <a:avLst/>
            </a:prstGeom>
          </p:spPr>
        </p:pic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BA13F1B7-998B-49F1-93B6-11DE1ED14A59}"/>
                </a:ext>
              </a:extLst>
            </p:cNvPr>
            <p:cNvSpPr txBox="1"/>
            <p:nvPr/>
          </p:nvSpPr>
          <p:spPr>
            <a:xfrm>
              <a:off x="1550586" y="1157212"/>
              <a:ext cx="2540697" cy="1077218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3200" b="1" dirty="0"/>
                <a:t>ЧІ-ЧІ-ЧІ</a:t>
              </a:r>
            </a:p>
            <a:p>
              <a:pPr algn="ctr"/>
              <a:r>
                <a:rPr lang="ru-RU" sz="3200" b="1" dirty="0" err="1"/>
                <a:t>Пахучі</a:t>
              </a:r>
              <a:r>
                <a:rPr lang="ru-RU" sz="3200" b="1" dirty="0"/>
                <a:t> </a:t>
              </a:r>
              <a:r>
                <a:rPr lang="ru-RU" sz="3200" b="1" dirty="0" err="1"/>
                <a:t>калачі</a:t>
              </a:r>
              <a:endParaRPr lang="ru-UA" sz="3200" b="1" dirty="0"/>
            </a:p>
          </p:txBody>
        </p:sp>
      </p:grpSp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037F56D0-AE76-4EA0-A392-31960E6EC4C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35262" b="32909"/>
          <a:stretch/>
        </p:blipFill>
        <p:spPr>
          <a:xfrm rot="21341206">
            <a:off x="1421852" y="2364893"/>
            <a:ext cx="3934480" cy="1253743"/>
          </a:xfrm>
          <a:prstGeom prst="rect">
            <a:avLst/>
          </a:prstGeom>
        </p:spPr>
      </p:pic>
      <p:grpSp>
        <p:nvGrpSpPr>
          <p:cNvPr id="56" name="Группа 55">
            <a:extLst>
              <a:ext uri="{FF2B5EF4-FFF2-40B4-BE49-F238E27FC236}">
                <a16:creationId xmlns:a16="http://schemas.microsoft.com/office/drawing/2014/main" id="{D1154507-E66A-4AE3-9095-E0FDA945B6F3}"/>
              </a:ext>
            </a:extLst>
          </p:cNvPr>
          <p:cNvGrpSpPr/>
          <p:nvPr/>
        </p:nvGrpSpPr>
        <p:grpSpPr>
          <a:xfrm>
            <a:off x="549762" y="459173"/>
            <a:ext cx="4507455" cy="4549877"/>
            <a:chOff x="567206" y="453036"/>
            <a:chExt cx="4507455" cy="4549877"/>
          </a:xfrm>
        </p:grpSpPr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16E473D6-4442-4349-9F75-B5F2B022DD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alphaModFix amt="71000"/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colorTemperature colorTemp="8800"/>
                      </a14:imgEffect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070" t="7869" r="16205" b="25786"/>
            <a:stretch/>
          </p:blipFill>
          <p:spPr>
            <a:xfrm>
              <a:off x="567206" y="453036"/>
              <a:ext cx="4507455" cy="4549877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3ECE5E9A-F512-45F7-9522-468156969817}"/>
                </a:ext>
              </a:extLst>
            </p:cNvPr>
            <p:cNvSpPr txBox="1"/>
            <p:nvPr/>
          </p:nvSpPr>
          <p:spPr>
            <a:xfrm>
              <a:off x="1603472" y="1205452"/>
              <a:ext cx="2323073" cy="1077218"/>
            </a:xfrm>
            <a:prstGeom prst="rect">
              <a:avLst/>
            </a:prstGeom>
            <a:solidFill>
              <a:schemeClr val="bg1"/>
            </a:solidFill>
            <a:effectLst>
              <a:softEdge rad="31750"/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3200" b="1" dirty="0"/>
                <a:t>ЧА-ЧА-ЧА</a:t>
              </a:r>
            </a:p>
            <a:p>
              <a:pPr algn="ctr"/>
              <a:r>
                <a:rPr lang="ru-RU" sz="3200" b="1" dirty="0" err="1"/>
                <a:t>Бачу</a:t>
              </a:r>
              <a:r>
                <a:rPr lang="ru-RU" sz="3200" b="1" dirty="0"/>
                <a:t> силача</a:t>
              </a:r>
              <a:endParaRPr lang="ru-UA" sz="3200" b="1" dirty="0"/>
            </a:p>
          </p:txBody>
        </p:sp>
      </p:grpSp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2D3E81A3-A327-4681-A64D-C5143A1C2B8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35262" b="32909"/>
          <a:stretch/>
        </p:blipFill>
        <p:spPr>
          <a:xfrm rot="21341206">
            <a:off x="2302477" y="1622751"/>
            <a:ext cx="3934480" cy="1253743"/>
          </a:xfrm>
          <a:prstGeom prst="rect">
            <a:avLst/>
          </a:prstGeom>
        </p:spPr>
      </p:pic>
      <p:grpSp>
        <p:nvGrpSpPr>
          <p:cNvPr id="61" name="Группа 60">
            <a:extLst>
              <a:ext uri="{FF2B5EF4-FFF2-40B4-BE49-F238E27FC236}">
                <a16:creationId xmlns:a16="http://schemas.microsoft.com/office/drawing/2014/main" id="{7020CBDC-E7BA-4785-B3C3-66AC8BC69CEE}"/>
              </a:ext>
            </a:extLst>
          </p:cNvPr>
          <p:cNvGrpSpPr/>
          <p:nvPr/>
        </p:nvGrpSpPr>
        <p:grpSpPr>
          <a:xfrm>
            <a:off x="549762" y="460200"/>
            <a:ext cx="4507455" cy="4549877"/>
            <a:chOff x="567206" y="453036"/>
            <a:chExt cx="4507455" cy="4549877"/>
          </a:xfrm>
        </p:grpSpPr>
        <p:pic>
          <p:nvPicPr>
            <p:cNvPr id="62" name="Рисунок 61">
              <a:extLst>
                <a:ext uri="{FF2B5EF4-FFF2-40B4-BE49-F238E27FC236}">
                  <a16:creationId xmlns:a16="http://schemas.microsoft.com/office/drawing/2014/main" id="{A3994DC9-3129-4E78-ACC7-0F8B3F4109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alphaModFix amt="71000"/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colorTemperature colorTemp="8800"/>
                      </a14:imgEffect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070" t="7869" r="16205" b="25786"/>
            <a:stretch/>
          </p:blipFill>
          <p:spPr>
            <a:xfrm>
              <a:off x="567206" y="453036"/>
              <a:ext cx="4507455" cy="4549877"/>
            </a:xfrm>
            <a:prstGeom prst="rect">
              <a:avLst/>
            </a:prstGeom>
          </p:spPr>
        </p:pic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FADD797F-B8B4-4353-9F00-05256DEE9AC9}"/>
                </a:ext>
              </a:extLst>
            </p:cNvPr>
            <p:cNvSpPr txBox="1"/>
            <p:nvPr/>
          </p:nvSpPr>
          <p:spPr>
            <a:xfrm>
              <a:off x="1379916" y="1487358"/>
              <a:ext cx="2842638" cy="1077218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3200" b="1" dirty="0"/>
                <a:t>ЧА-ЧА-ЧА</a:t>
              </a:r>
            </a:p>
            <a:p>
              <a:pPr algn="ctr"/>
              <a:r>
                <a:rPr lang="ru-RU" sz="3200" b="1" dirty="0" err="1"/>
                <a:t>Граємо</a:t>
              </a:r>
              <a:r>
                <a:rPr lang="ru-RU" sz="3200" b="1" dirty="0"/>
                <a:t> в </a:t>
              </a:r>
              <a:r>
                <a:rPr lang="ru-RU" sz="3200" b="1" dirty="0" err="1"/>
                <a:t>м’яча</a:t>
              </a:r>
              <a:endParaRPr lang="ru-UA" sz="3200" b="1" dirty="0"/>
            </a:p>
          </p:txBody>
        </p:sp>
      </p:grpSp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1E1A6A75-24B1-4AB1-B7D3-EBEE26FA39E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35262" b="32909"/>
          <a:stretch/>
        </p:blipFill>
        <p:spPr>
          <a:xfrm rot="793746">
            <a:off x="2070268" y="2880314"/>
            <a:ext cx="3934480" cy="1253743"/>
          </a:xfrm>
          <a:prstGeom prst="rect">
            <a:avLst/>
          </a:prstGeom>
        </p:spPr>
      </p:pic>
      <p:grpSp>
        <p:nvGrpSpPr>
          <p:cNvPr id="66" name="Группа 65">
            <a:extLst>
              <a:ext uri="{FF2B5EF4-FFF2-40B4-BE49-F238E27FC236}">
                <a16:creationId xmlns:a16="http://schemas.microsoft.com/office/drawing/2014/main" id="{96746C4F-4414-4864-8683-191F8E70002C}"/>
              </a:ext>
            </a:extLst>
          </p:cNvPr>
          <p:cNvGrpSpPr/>
          <p:nvPr/>
        </p:nvGrpSpPr>
        <p:grpSpPr>
          <a:xfrm>
            <a:off x="584650" y="445872"/>
            <a:ext cx="4507455" cy="4549877"/>
            <a:chOff x="567206" y="453036"/>
            <a:chExt cx="4507455" cy="4549877"/>
          </a:xfrm>
        </p:grpSpPr>
        <p:pic>
          <p:nvPicPr>
            <p:cNvPr id="67" name="Рисунок 66">
              <a:extLst>
                <a:ext uri="{FF2B5EF4-FFF2-40B4-BE49-F238E27FC236}">
                  <a16:creationId xmlns:a16="http://schemas.microsoft.com/office/drawing/2014/main" id="{FFCCD2A5-5DBF-4842-B071-F49BF9B47D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alphaModFix amt="71000"/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colorTemperature colorTemp="8800"/>
                      </a14:imgEffect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070" t="7869" r="16205" b="25786"/>
            <a:stretch/>
          </p:blipFill>
          <p:spPr>
            <a:xfrm>
              <a:off x="567206" y="453036"/>
              <a:ext cx="4507455" cy="4549877"/>
            </a:xfrm>
            <a:prstGeom prst="rect">
              <a:avLst/>
            </a:prstGeom>
          </p:spPr>
        </p:pic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0EDB5F01-AC8A-4524-B255-2CA06B42877F}"/>
                </a:ext>
              </a:extLst>
            </p:cNvPr>
            <p:cNvSpPr txBox="1"/>
            <p:nvPr/>
          </p:nvSpPr>
          <p:spPr>
            <a:xfrm>
              <a:off x="1116313" y="1619042"/>
              <a:ext cx="3369833" cy="1077218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3200" b="1" dirty="0"/>
                <a:t>ЧИ-ЧИ-ЧИ</a:t>
              </a:r>
            </a:p>
            <a:p>
              <a:pPr algn="ctr"/>
              <a:r>
                <a:rPr lang="ru-RU" sz="3200" b="1" dirty="0"/>
                <a:t>На мене не кричи</a:t>
              </a:r>
              <a:endParaRPr lang="ru-UA" sz="3200" b="1" dirty="0"/>
            </a:p>
          </p:txBody>
        </p:sp>
      </p:grpSp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475F3282-FE37-4AF4-8130-BA4F06CE378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35262" b="32909"/>
          <a:stretch/>
        </p:blipFill>
        <p:spPr>
          <a:xfrm>
            <a:off x="2253035" y="2105614"/>
            <a:ext cx="3934480" cy="1253743"/>
          </a:xfrm>
          <a:prstGeom prst="rect">
            <a:avLst/>
          </a:prstGeom>
        </p:spPr>
      </p:pic>
      <p:grpSp>
        <p:nvGrpSpPr>
          <p:cNvPr id="71" name="Группа 70">
            <a:extLst>
              <a:ext uri="{FF2B5EF4-FFF2-40B4-BE49-F238E27FC236}">
                <a16:creationId xmlns:a16="http://schemas.microsoft.com/office/drawing/2014/main" id="{30F7EDF5-A05E-431E-B992-BE8120C1F69E}"/>
              </a:ext>
            </a:extLst>
          </p:cNvPr>
          <p:cNvGrpSpPr/>
          <p:nvPr/>
        </p:nvGrpSpPr>
        <p:grpSpPr>
          <a:xfrm>
            <a:off x="585787" y="485074"/>
            <a:ext cx="4507455" cy="4549877"/>
            <a:chOff x="567206" y="453036"/>
            <a:chExt cx="4507455" cy="4549877"/>
          </a:xfrm>
        </p:grpSpPr>
        <p:pic>
          <p:nvPicPr>
            <p:cNvPr id="72" name="Рисунок 71">
              <a:extLst>
                <a:ext uri="{FF2B5EF4-FFF2-40B4-BE49-F238E27FC236}">
                  <a16:creationId xmlns:a16="http://schemas.microsoft.com/office/drawing/2014/main" id="{FC46430D-D628-440F-AB66-ABBA844AEF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alphaModFix amt="71000"/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colorTemperature colorTemp="8800"/>
                      </a14:imgEffect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070" t="7869" r="16205" b="25786"/>
            <a:stretch/>
          </p:blipFill>
          <p:spPr>
            <a:xfrm>
              <a:off x="567206" y="453036"/>
              <a:ext cx="4507455" cy="4549877"/>
            </a:xfrm>
            <a:prstGeom prst="rect">
              <a:avLst/>
            </a:prstGeom>
          </p:spPr>
        </p:pic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7A6FA173-0D31-4B48-B750-C8F49E9394E1}"/>
                </a:ext>
              </a:extLst>
            </p:cNvPr>
            <p:cNvSpPr txBox="1"/>
            <p:nvPr/>
          </p:nvSpPr>
          <p:spPr>
            <a:xfrm>
              <a:off x="931969" y="1487358"/>
              <a:ext cx="3738524" cy="1077218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3200" b="1" dirty="0"/>
                <a:t>ЧИ-ЧИ-ЧИ</a:t>
              </a:r>
            </a:p>
            <a:p>
              <a:pPr algn="ctr"/>
              <a:r>
                <a:rPr lang="ru-RU" sz="3200" b="1" dirty="0" err="1"/>
                <a:t>Смачний</a:t>
              </a:r>
              <a:r>
                <a:rPr lang="ru-RU" sz="3200" b="1" dirty="0"/>
                <a:t> </a:t>
              </a:r>
              <a:r>
                <a:rPr lang="ru-RU" sz="3200" b="1" dirty="0" err="1"/>
                <a:t>пиріг</a:t>
              </a:r>
              <a:r>
                <a:rPr lang="ru-RU" sz="3200" b="1" dirty="0"/>
                <a:t> печи</a:t>
              </a:r>
              <a:endParaRPr lang="ru-UA" sz="3200" b="1" dirty="0"/>
            </a:p>
          </p:txBody>
        </p:sp>
      </p:grp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289356D2-7D04-0D37-5946-B0F5A6721E1D}"/>
              </a:ext>
            </a:extLst>
          </p:cNvPr>
          <p:cNvGrpSpPr/>
          <p:nvPr/>
        </p:nvGrpSpPr>
        <p:grpSpPr>
          <a:xfrm>
            <a:off x="1101404" y="2164655"/>
            <a:ext cx="3287087" cy="2453625"/>
            <a:chOff x="1321599" y="8222776"/>
            <a:chExt cx="3287087" cy="2453625"/>
          </a:xfrm>
        </p:grpSpPr>
        <p:pic>
          <p:nvPicPr>
            <p:cNvPr id="4" name="Рисунок 3" descr="Изображение выглядит как спираль, беспозвоночный&#10;&#10;Автоматически созданное описание">
              <a:extLst>
                <a:ext uri="{FF2B5EF4-FFF2-40B4-BE49-F238E27FC236}">
                  <a16:creationId xmlns:a16="http://schemas.microsoft.com/office/drawing/2014/main" id="{B6238636-BFF8-5A3B-8B8D-A43E7C3AD21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599" y="8222776"/>
              <a:ext cx="1697541" cy="1697541"/>
            </a:xfrm>
            <a:prstGeom prst="rect">
              <a:avLst/>
            </a:prstGeom>
          </p:spPr>
        </p:pic>
        <p:pic>
          <p:nvPicPr>
            <p:cNvPr id="5" name="Рисунок 4" descr="Изображение выглядит как спираль, беспозвоночный&#10;&#10;Автоматически созданное описание">
              <a:extLst>
                <a:ext uri="{FF2B5EF4-FFF2-40B4-BE49-F238E27FC236}">
                  <a16:creationId xmlns:a16="http://schemas.microsoft.com/office/drawing/2014/main" id="{D5BEDA04-B2A9-4563-D321-0C0B62DF87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7340" y="8978860"/>
              <a:ext cx="1697541" cy="1697541"/>
            </a:xfrm>
            <a:prstGeom prst="rect">
              <a:avLst/>
            </a:prstGeom>
          </p:spPr>
        </p:pic>
        <p:pic>
          <p:nvPicPr>
            <p:cNvPr id="6" name="Рисунок 5" descr="Изображение выглядит как спираль, беспозвоночный&#10;&#10;Автоматически созданное описание">
              <a:extLst>
                <a:ext uri="{FF2B5EF4-FFF2-40B4-BE49-F238E27FC236}">
                  <a16:creationId xmlns:a16="http://schemas.microsoft.com/office/drawing/2014/main" id="{421E490C-283E-384C-6E79-6F8CAD2C819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11145" y="8261474"/>
              <a:ext cx="1697541" cy="1697541"/>
            </a:xfrm>
            <a:prstGeom prst="rect">
              <a:avLst/>
            </a:prstGeom>
          </p:spPr>
        </p:pic>
      </p:grpSp>
      <p:pic>
        <p:nvPicPr>
          <p:cNvPr id="11" name="Рисунок 10" descr="Изображение выглядит как спорт, Фитнес, мускул, локоть&#10;&#10;Автоматически созданное описание">
            <a:extLst>
              <a:ext uri="{FF2B5EF4-FFF2-40B4-BE49-F238E27FC236}">
                <a16:creationId xmlns:a16="http://schemas.microsoft.com/office/drawing/2014/main" id="{C8EA8B4A-C414-7E0C-3D11-BA425493E2C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887" b="93066" l="10000" r="90000">
                        <a14:foregroundMark x1="43984" y1="8984" x2="46094" y2="11328"/>
                        <a14:foregroundMark x1="42109" y1="18555" x2="41797" y2="20605"/>
                        <a14:foregroundMark x1="40938" y1="20508" x2="41953" y2="21289"/>
                        <a14:foregroundMark x1="40938" y1="20605" x2="41953" y2="22363"/>
                        <a14:foregroundMark x1="31719" y1="20508" x2="30391" y2="23926"/>
                        <a14:foregroundMark x1="39531" y1="88965" x2="43203" y2="87305"/>
                        <a14:foregroundMark x1="57266" y1="87793" x2="58672" y2="930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985" y="2218714"/>
            <a:ext cx="3217158" cy="2573726"/>
          </a:xfrm>
          <a:prstGeom prst="rect">
            <a:avLst/>
          </a:prstGeom>
        </p:spPr>
      </p:pic>
      <p:pic>
        <p:nvPicPr>
          <p:cNvPr id="13" name="Рисунок 12" descr="Изображение выглядит как футбол, спортивное оборудование, футбольный мяч, обувь&#10;&#10;Автоматически созданное описание">
            <a:extLst>
              <a:ext uri="{FF2B5EF4-FFF2-40B4-BE49-F238E27FC236}">
                <a16:creationId xmlns:a16="http://schemas.microsoft.com/office/drawing/2014/main" id="{E69A4260-8C21-C63B-BE7F-47211E5A914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758" y="2415744"/>
            <a:ext cx="2380635" cy="2380635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B99121A-8BC3-E0F8-0E39-EE80C8E4887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635" y="2443244"/>
            <a:ext cx="2475811" cy="2475811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еда, десерт, Сладость, выпечка&#10;&#10;Автоматически созданное описание">
            <a:extLst>
              <a:ext uri="{FF2B5EF4-FFF2-40B4-BE49-F238E27FC236}">
                <a16:creationId xmlns:a16="http://schemas.microsoft.com/office/drawing/2014/main" id="{96D32FB9-6C22-F1ED-0091-E4350506C9B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635" y="2125942"/>
            <a:ext cx="2762323" cy="2762323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EC356A71-DDA0-4AA6-87D4-690A23DCE25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4329" y="-333728"/>
            <a:ext cx="4401041" cy="4401041"/>
          </a:xfrm>
          <a:prstGeom prst="rect">
            <a:avLst/>
          </a:prstGeom>
        </p:spPr>
      </p:pic>
      <p:pic>
        <p:nvPicPr>
          <p:cNvPr id="142" name="Picture 141" descr="ima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206236" y="3064627"/>
            <a:ext cx="3257550" cy="293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435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6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6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8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"/>
                            </p:stCondLst>
                            <p:childTnLst>
                              <p:par>
                                <p:cTn id="102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0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0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00"/>
                            </p:stCondLst>
                            <p:childTnLst>
                              <p:par>
                                <p:cTn id="124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79E7EFCB-288E-4DF4-9831-1E07B58AA74F}"/>
</file>

<file path=customXml/itemProps2.xml><?xml version="1.0" encoding="utf-8"?>
<ds:datastoreItem xmlns:ds="http://schemas.openxmlformats.org/officeDocument/2006/customXml" ds:itemID="{8B3D116B-DDA3-4740-9CE6-B60CC0C7F68D}"/>
</file>

<file path=customXml/itemProps3.xml><?xml version="1.0" encoding="utf-8"?>
<ds:datastoreItem xmlns:ds="http://schemas.openxmlformats.org/officeDocument/2006/customXml" ds:itemID="{7AD617E2-4AE5-4741-9E99-2587AA3E7E50}"/>
</file>

<file path=docProps/app.xml><?xml version="1.0" encoding="utf-8"?>
<Properties xmlns="http://schemas.openxmlformats.org/officeDocument/2006/extended-properties" xmlns:vt="http://schemas.openxmlformats.org/officeDocument/2006/docPropsVTypes">
  <TotalTime>58</TotalTime>
  <Words>23</Words>
  <Application>Microsoft Office PowerPoint</Application>
  <PresentationFormat>Широкоэкранный</PresentationFormat>
  <Paragraphs>12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Администратор</cp:lastModifiedBy>
  <cp:revision>10</cp:revision>
  <dcterms:created xsi:type="dcterms:W3CDTF">2024-08-29T22:20:00Z</dcterms:created>
  <dcterms:modified xsi:type="dcterms:W3CDTF">2025-01-07T15:49:13Z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