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8956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7D9D01-5381-43C5-8B08-3B0CA447AC7F}"/>
</file>

<file path=customXml/itemProps2.xml><?xml version="1.0" encoding="utf-8"?>
<ds:datastoreItem xmlns:ds="http://schemas.openxmlformats.org/officeDocument/2006/customXml" ds:itemID="{1B15E2D3-596F-4650-96A8-A07C00472CB2}"/>
</file>

<file path=customXml/itemProps3.xml><?xml version="1.0" encoding="utf-8"?>
<ds:datastoreItem xmlns:ds="http://schemas.openxmlformats.org/officeDocument/2006/customXml" ds:itemID="{A067FD47-BE92-48DF-A110-C4BB346C3E71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