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876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DFE1D9-87BF-4294-A524-5C345847EBB3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FC5C1E-0C4D-42E2-8298-33A64E11AB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93879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C5C1E-0C4D-42E2-8298-33A64E11AB63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8042898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9E611-05A3-4293-BE9D-9D600208295C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DC21A-E12C-4154-9892-A2E7E54CDE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03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9E611-05A3-4293-BE9D-9D600208295C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DC21A-E12C-4154-9892-A2E7E54CDE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2070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9E611-05A3-4293-BE9D-9D600208295C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DC21A-E12C-4154-9892-A2E7E54CDE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6147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9E611-05A3-4293-BE9D-9D600208295C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DC21A-E12C-4154-9892-A2E7E54CDE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1694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9E611-05A3-4293-BE9D-9D600208295C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DC21A-E12C-4154-9892-A2E7E54CDE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527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9E611-05A3-4293-BE9D-9D600208295C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DC21A-E12C-4154-9892-A2E7E54CDE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8731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9E611-05A3-4293-BE9D-9D600208295C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DC21A-E12C-4154-9892-A2E7E54CDE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9254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9E611-05A3-4293-BE9D-9D600208295C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DC21A-E12C-4154-9892-A2E7E54CDE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2924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9E611-05A3-4293-BE9D-9D600208295C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DC21A-E12C-4154-9892-A2E7E54CDE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7605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9E611-05A3-4293-BE9D-9D600208295C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DC21A-E12C-4154-9892-A2E7E54CDE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0067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9E611-05A3-4293-BE9D-9D600208295C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DC21A-E12C-4154-9892-A2E7E54CDE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7872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B9E611-05A3-4293-BE9D-9D600208295C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FDC21A-E12C-4154-9892-A2E7E54CDE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4195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54" y="-97574"/>
            <a:ext cx="12222214" cy="6955574"/>
          </a:xfrm>
          <a:prstGeom prst="rect">
            <a:avLst/>
          </a:prstGeom>
        </p:spPr>
      </p:pic>
      <p:grpSp>
        <p:nvGrpSpPr>
          <p:cNvPr id="18" name="Группа 17"/>
          <p:cNvGrpSpPr/>
          <p:nvPr/>
        </p:nvGrpSpPr>
        <p:grpSpPr>
          <a:xfrm>
            <a:off x="7807113" y="3593369"/>
            <a:ext cx="3980567" cy="3154497"/>
            <a:chOff x="6827186" y="2615227"/>
            <a:chExt cx="3980567" cy="3154497"/>
          </a:xfrm>
        </p:grpSpPr>
        <p:pic>
          <p:nvPicPr>
            <p:cNvPr id="26" name="Рисунок 2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442" b="15098"/>
            <a:stretch/>
          </p:blipFill>
          <p:spPr>
            <a:xfrm>
              <a:off x="8128665" y="4930026"/>
              <a:ext cx="1274283" cy="839698"/>
            </a:xfrm>
            <a:prstGeom prst="rect">
              <a:avLst/>
            </a:prstGeom>
          </p:spPr>
        </p:pic>
        <p:grpSp>
          <p:nvGrpSpPr>
            <p:cNvPr id="14" name="Группа 13"/>
            <p:cNvGrpSpPr/>
            <p:nvPr/>
          </p:nvGrpSpPr>
          <p:grpSpPr>
            <a:xfrm>
              <a:off x="6827186" y="2615227"/>
              <a:ext cx="3980567" cy="3135223"/>
              <a:chOff x="5170658" y="3832549"/>
              <a:chExt cx="3771852" cy="2895600"/>
            </a:xfrm>
          </p:grpSpPr>
          <p:sp>
            <p:nvSpPr>
              <p:cNvPr id="12" name="Овал 11"/>
              <p:cNvSpPr/>
              <p:nvPr/>
            </p:nvSpPr>
            <p:spPr>
              <a:xfrm>
                <a:off x="5170658" y="3832549"/>
                <a:ext cx="3771852" cy="2895600"/>
              </a:xfrm>
              <a:prstGeom prst="ellipse">
                <a:avLst/>
              </a:prstGeom>
              <a:solidFill>
                <a:schemeClr val="bg1">
                  <a:alpha val="85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3" name="Рисунок 12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2288"/>
              <a:stretch/>
            </p:blipFill>
            <p:spPr>
              <a:xfrm>
                <a:off x="5676779" y="3851118"/>
                <a:ext cx="2759609" cy="2592414"/>
              </a:xfrm>
              <a:prstGeom prst="rect">
                <a:avLst/>
              </a:prstGeom>
            </p:spPr>
          </p:pic>
        </p:grpSp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14" y="-70600"/>
            <a:ext cx="1033847" cy="1046690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4727505" y="268206"/>
            <a:ext cx="2867891" cy="2791656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1" name="Группа 10"/>
          <p:cNvGrpSpPr/>
          <p:nvPr/>
        </p:nvGrpSpPr>
        <p:grpSpPr>
          <a:xfrm>
            <a:off x="315432" y="3615443"/>
            <a:ext cx="4012623" cy="3135222"/>
            <a:chOff x="1427018" y="1579418"/>
            <a:chExt cx="3976255" cy="2850501"/>
          </a:xfrm>
        </p:grpSpPr>
        <p:sp>
          <p:nvSpPr>
            <p:cNvPr id="10" name="Овал 9"/>
            <p:cNvSpPr/>
            <p:nvPr/>
          </p:nvSpPr>
          <p:spPr>
            <a:xfrm>
              <a:off x="1427018" y="1579418"/>
              <a:ext cx="3976255" cy="2850501"/>
            </a:xfrm>
            <a:prstGeom prst="ellipse">
              <a:avLst/>
            </a:prstGeom>
            <a:solidFill>
              <a:schemeClr val="bg1">
                <a:alpha val="8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442" b="15098"/>
            <a:stretch/>
          </p:blipFill>
          <p:spPr>
            <a:xfrm>
              <a:off x="1654356" y="2372103"/>
              <a:ext cx="3399419" cy="2055271"/>
            </a:xfrm>
            <a:prstGeom prst="rect">
              <a:avLst/>
            </a:prstGeom>
          </p:spPr>
        </p:pic>
      </p:grpSp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166" y="760004"/>
            <a:ext cx="1549780" cy="1631574"/>
          </a:xfrm>
          <a:prstGeom prst="rect">
            <a:avLst/>
          </a:prstGeom>
          <a:effectLst>
            <a:glow rad="330200">
              <a:schemeClr val="bg1"/>
            </a:glo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713" y="1036874"/>
            <a:ext cx="1537693" cy="1533683"/>
          </a:xfrm>
          <a:prstGeom prst="rect">
            <a:avLst/>
          </a:prstGeom>
          <a:effectLst>
            <a:glow rad="381000">
              <a:schemeClr val="bg1"/>
            </a:glo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836" y="795107"/>
            <a:ext cx="1737854" cy="1737854"/>
          </a:xfrm>
          <a:prstGeom prst="rect">
            <a:avLst/>
          </a:prstGeom>
          <a:effectLst>
            <a:glow rad="406400">
              <a:schemeClr val="bg1"/>
            </a:glo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091" y="891619"/>
            <a:ext cx="1476147" cy="1501940"/>
          </a:xfrm>
          <a:prstGeom prst="rect">
            <a:avLst/>
          </a:prstGeom>
          <a:effectLst>
            <a:glow rad="444500">
              <a:schemeClr val="bg1"/>
            </a:glo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104" y="1006411"/>
            <a:ext cx="1365676" cy="1365676"/>
          </a:xfrm>
          <a:prstGeom prst="rect">
            <a:avLst/>
          </a:prstGeom>
          <a:effectLst>
            <a:glow rad="711200">
              <a:schemeClr val="bg1"/>
            </a:glo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826" y="767926"/>
            <a:ext cx="1600200" cy="1600200"/>
          </a:xfrm>
          <a:prstGeom prst="rect">
            <a:avLst/>
          </a:prstGeom>
          <a:effectLst>
            <a:glow rad="228600">
              <a:schemeClr val="bg1"/>
            </a:glo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475" y="836691"/>
            <a:ext cx="1456827" cy="1462670"/>
          </a:xfrm>
          <a:prstGeom prst="rect">
            <a:avLst/>
          </a:prstGeom>
          <a:effectLst>
            <a:glow rad="215900">
              <a:schemeClr val="bg1"/>
            </a:glo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250" y="827246"/>
            <a:ext cx="1711172" cy="1711172"/>
          </a:xfrm>
          <a:prstGeom prst="rect">
            <a:avLst/>
          </a:prstGeom>
          <a:effectLst>
            <a:glow rad="317500">
              <a:schemeClr val="bg1"/>
            </a:glow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328" y="884962"/>
            <a:ext cx="1653456" cy="1653456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086" y="813713"/>
            <a:ext cx="1562335" cy="1562335"/>
          </a:xfrm>
          <a:prstGeom prst="rect">
            <a:avLst/>
          </a:prstGeom>
          <a:effectLst>
            <a:glow rad="304800">
              <a:schemeClr val="bg1"/>
            </a:glow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674" y="166490"/>
            <a:ext cx="3045518" cy="3045518"/>
          </a:xfrm>
          <a:prstGeom prst="rect">
            <a:avLst/>
          </a:prstGeom>
        </p:spPr>
      </p:pic>
      <p:pic>
        <p:nvPicPr>
          <p:cNvPr id="122" name="Picture 121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712345" y="4194044"/>
            <a:ext cx="2619375" cy="267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682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11111E-6 L -0.30521 0.5245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60" y="2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-0.3151 0.530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55" y="2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85 0.00625 L 0.30859 0.4451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31" y="2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33333E-6 L -0.31654 0.49398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2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32162 0.55023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81" y="2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7037E-6 L 0.30313 0.47524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56" y="2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22222E-6 L 0.31185 0.48102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86" y="2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7037E-7 L 0.30703 0.45463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52" y="2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96296E-6 L -0.3108 0.5206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47" y="2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1.11111E-6 L 0.30495 0.47685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47" y="2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2EE7F1B-4469-437C-85F7-E59A8C84227F}"/>
</file>

<file path=customXml/itemProps2.xml><?xml version="1.0" encoding="utf-8"?>
<ds:datastoreItem xmlns:ds="http://schemas.openxmlformats.org/officeDocument/2006/customXml" ds:itemID="{6215B11A-3B75-49CA-AE64-2775C0492A16}"/>
</file>

<file path=customXml/itemProps3.xml><?xml version="1.0" encoding="utf-8"?>
<ds:datastoreItem xmlns:ds="http://schemas.openxmlformats.org/officeDocument/2006/customXml" ds:itemID="{2EBFC069-375C-4D85-9E76-FB2F184C6F8F}"/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Администратор</cp:lastModifiedBy>
  <cp:revision>11</cp:revision>
  <dcterms:created xsi:type="dcterms:W3CDTF">2024-08-13T12:05:42Z</dcterms:created>
  <dcterms:modified xsi:type="dcterms:W3CDTF">2024-12-12T21:09:20Z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