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C8D5"/>
    <a:srgbClr val="FFFFFF"/>
    <a:srgbClr val="FFFFCC"/>
    <a:srgbClr val="DBE0B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9A07-E369-493B-5DB5-ECAF751D8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A8640-583D-30D6-3FD2-878581501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04BBB-5A3A-BAAC-9D54-DA1500EA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D59EF-EC2D-2C87-BB46-ADA013D0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8CE17-B643-E80D-3513-5317634E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8776-4D00-8ACD-853C-0A43BBC3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640915-80B2-D854-188F-5F1367122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633CB-FD5C-BD58-AA8A-308524BA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F9C27-2128-341E-702A-C7D854BF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44E993-A6E5-FA1B-3596-8C422672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4532D8-6680-9939-4045-F724E263F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FA89E4-E516-35FC-9593-3E7E5C8F7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ED7AB-3E35-38C9-32AB-90F5ECD4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965C9-6460-983F-9D60-03FD0EAB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C2BF5-1049-019B-8C22-3881984A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F0207-76EF-9595-CB29-B0476D1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88661-11C5-46DD-64C1-619603E9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A37C5-0D97-FA00-5FCE-F5FEA26B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54661-82F2-94A1-896B-07FEECC5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7F5A9-925E-B1E4-3757-B97D175B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7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527A2-9AF7-79C2-4CE8-E3A8FACC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334AC-0986-488F-066D-1D1532F4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E7C5A-18B8-7F03-3E8A-2C2007F2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AD15A-B748-D020-172A-9D6D6CB3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8876C-5F74-CDDE-A436-1CECE62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7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D1876-7BD3-0DBB-CD5E-43E92F84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EE779-E595-47C7-B034-AD213474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1DEA34-74DD-C910-9440-4507804B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26047-B379-336E-DF59-79796B0B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F50F8-D9EA-F91A-DDF6-2C65AE1F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12299-76D3-D83E-47C5-D0E33C3B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9D00-C7A1-8CD9-F615-07B20220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77B7A-9FD6-2789-0646-626FFCBA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CB37F1-28C2-8B7E-65F8-06C31E91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41FC6B-4273-E537-C16D-81D10230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61EFC-A599-3246-7EC4-89B686352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B36084-1EC3-C42C-FF66-9846BBA9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0CEFFE-9A56-A9E7-567F-647178A6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65012A-5B07-7768-FCBF-853F458B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816EC-6837-34C4-2F2B-EF53E2E1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4C677-4D8D-CD3C-D5DB-5F05DEE4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59DBA9-1DDB-B799-35F3-E6E8C00B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C9DFB-1FAE-5CA0-27BB-D84B07F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1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4C970C-9F76-8580-D435-540C8DDA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C030F6-3DDE-B90C-D467-3C4AD27A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330C3-3007-6C76-6BE2-D1F6B50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8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D4B6-7B96-1038-A883-6A7BD819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8027E-C870-8B78-ED1C-DE0C6646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6C36A-88D3-8EC3-E368-CA48DCB06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E5AE44-C29C-6664-AD06-93C7FF8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FA36D-58AE-43BB-F2F6-53F5D506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745CB-28BB-452F-AADD-1A17D9D2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24A50-6A65-A9DD-D05B-85FB09F4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DD4281-E3FB-9C7C-0FBF-F5131FDA5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BA07B-BB52-C72E-0155-4127D86B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EAF00-F621-C1F1-04D0-1CA4ACE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49C02A-650D-FCE6-8F25-1FFB5B62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1B6927-6E5C-3E82-DDB7-D31FF76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76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4BA6-8F45-F217-25C7-BA35CBA0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2904D-192B-E637-F18F-BD6E3850F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E7212-1CB9-BF17-6748-91E760FAC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77526-7EE8-BC80-71C2-B35BE688B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A329D-1D75-57CC-E37E-AA269FD49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1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2D463B-D0F5-C2DC-EE7F-52CB4C97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8" name="Свиток: вертикальный 7">
            <a:extLst>
              <a:ext uri="{FF2B5EF4-FFF2-40B4-BE49-F238E27FC236}">
                <a16:creationId xmlns:a16="http://schemas.microsoft.com/office/drawing/2014/main" id="{BDF82071-1903-BE1A-B427-C610554DB474}"/>
              </a:ext>
            </a:extLst>
          </p:cNvPr>
          <p:cNvSpPr/>
          <p:nvPr/>
        </p:nvSpPr>
        <p:spPr>
          <a:xfrm>
            <a:off x="5930260" y="1409941"/>
            <a:ext cx="5240866" cy="5100638"/>
          </a:xfrm>
          <a:prstGeom prst="verticalScroll">
            <a:avLst/>
          </a:prstGeom>
          <a:solidFill>
            <a:srgbClr val="F8F8F8">
              <a:alpha val="80000"/>
            </a:srgbClr>
          </a:solidFill>
          <a:ln w="38100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CF65F78-AA77-7FBF-2711-93FEC5931403}"/>
              </a:ext>
            </a:extLst>
          </p:cNvPr>
          <p:cNvGrpSpPr/>
          <p:nvPr/>
        </p:nvGrpSpPr>
        <p:grpSpPr>
          <a:xfrm>
            <a:off x="6839824" y="2588556"/>
            <a:ext cx="3642820" cy="3314932"/>
            <a:chOff x="6477268" y="2209800"/>
            <a:chExt cx="3642820" cy="331493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899AC88-A853-3C42-B54E-7C9FA4991507}"/>
                </a:ext>
              </a:extLst>
            </p:cNvPr>
            <p:cNvGrpSpPr/>
            <p:nvPr/>
          </p:nvGrpSpPr>
          <p:grpSpPr>
            <a:xfrm>
              <a:off x="6477268" y="2209800"/>
              <a:ext cx="3642820" cy="2655673"/>
              <a:chOff x="6477268" y="2209800"/>
              <a:chExt cx="3642820" cy="2655673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2B5B7DE9-5DB8-14B8-3C7F-FD0E77DA6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268" y="2209800"/>
                <a:ext cx="2201855" cy="2655673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D69CCE86-9B8E-D8BE-410E-349B9098F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2821" y="3028206"/>
                <a:ext cx="1837267" cy="1837267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6A28AC-5EF2-B74E-870F-71C032D98F0F}"/>
                </a:ext>
              </a:extLst>
            </p:cNvPr>
            <p:cNvSpPr txBox="1"/>
            <p:nvPr/>
          </p:nvSpPr>
          <p:spPr>
            <a:xfrm>
              <a:off x="6578600" y="5063067"/>
              <a:ext cx="353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Зоя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козу.</a:t>
              </a: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43BC7F1-5E0B-3885-6CA9-27C3F6638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88" y="71530"/>
            <a:ext cx="1127858" cy="104860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5C5320F-233B-11D1-04D8-2FE41AE2DC3A}"/>
              </a:ext>
            </a:extLst>
          </p:cNvPr>
          <p:cNvGrpSpPr/>
          <p:nvPr/>
        </p:nvGrpSpPr>
        <p:grpSpPr>
          <a:xfrm>
            <a:off x="6825236" y="2608029"/>
            <a:ext cx="3975664" cy="3286441"/>
            <a:chOff x="1314609" y="-3353585"/>
            <a:chExt cx="3975664" cy="3286441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A638FD97-18AA-3E14-3362-A172A3F754EB}"/>
                </a:ext>
              </a:extLst>
            </p:cNvPr>
            <p:cNvGrpSpPr/>
            <p:nvPr/>
          </p:nvGrpSpPr>
          <p:grpSpPr>
            <a:xfrm>
              <a:off x="1314609" y="-3353585"/>
              <a:ext cx="3975664" cy="3286441"/>
              <a:chOff x="6398875" y="1794068"/>
              <a:chExt cx="3975664" cy="328644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28F8B4EC-396A-E7C1-D668-55B362FAE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44715" y="1794068"/>
                <a:ext cx="2876417" cy="288538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9CCCB-312D-C227-1831-076C3D85EB64}"/>
                  </a:ext>
                </a:extLst>
              </p:cNvPr>
              <p:cNvSpPr txBox="1"/>
              <p:nvPr/>
            </p:nvSpPr>
            <p:spPr>
              <a:xfrm>
                <a:off x="6398875" y="4618844"/>
                <a:ext cx="3975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Злата купила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телевізор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9" name="Рисунок 8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2D644B22-DFA2-1D4A-05BB-608313F2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9370" y="-2781728"/>
              <a:ext cx="1736678" cy="173667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02F9002-D202-2B03-AC83-9650A237B555}"/>
              </a:ext>
            </a:extLst>
          </p:cNvPr>
          <p:cNvGrpSpPr/>
          <p:nvPr/>
        </p:nvGrpSpPr>
        <p:grpSpPr>
          <a:xfrm>
            <a:off x="6636324" y="2153289"/>
            <a:ext cx="3747920" cy="3936335"/>
            <a:chOff x="-6254284" y="536353"/>
            <a:chExt cx="3747920" cy="393633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8ED891-0A48-B23F-A8AB-7AE1D2AC4CD3}"/>
                </a:ext>
              </a:extLst>
            </p:cNvPr>
            <p:cNvGrpSpPr/>
            <p:nvPr/>
          </p:nvGrpSpPr>
          <p:grpSpPr>
            <a:xfrm>
              <a:off x="-6254284" y="536353"/>
              <a:ext cx="3747920" cy="3936335"/>
              <a:chOff x="6357956" y="1412379"/>
              <a:chExt cx="3747920" cy="3936335"/>
            </a:xfrm>
          </p:grpSpPr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5F6C103-B760-C4D2-19C4-EC37B00EA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57956" y="2096442"/>
                <a:ext cx="3033828" cy="2782036"/>
              </a:xfrm>
              <a:prstGeom prst="rect">
                <a:avLst/>
              </a:prstGeom>
            </p:spPr>
          </p:pic>
          <p:sp>
            <p:nvSpPr>
              <p:cNvPr id="55" name="Пузырек для мыслей: облако 54">
                <a:extLst>
                  <a:ext uri="{FF2B5EF4-FFF2-40B4-BE49-F238E27FC236}">
                    <a16:creationId xmlns:a16="http://schemas.microsoft.com/office/drawing/2014/main" id="{6E8D88F8-CFBF-51C3-5B81-A007D991534D}"/>
                  </a:ext>
                </a:extLst>
              </p:cNvPr>
              <p:cNvSpPr/>
              <p:nvPr/>
            </p:nvSpPr>
            <p:spPr>
              <a:xfrm>
                <a:off x="8204592" y="1412379"/>
                <a:ext cx="1901284" cy="999066"/>
              </a:xfrm>
              <a:prstGeom prst="cloudCallout">
                <a:avLst>
                  <a:gd name="adj1" fmla="val -51114"/>
                  <a:gd name="adj2" fmla="val 3453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697587-31FA-3582-A799-EBDA3F23AC7C}"/>
                  </a:ext>
                </a:extLst>
              </p:cNvPr>
              <p:cNvSpPr txBox="1"/>
              <p:nvPr/>
            </p:nvSpPr>
            <p:spPr>
              <a:xfrm>
                <a:off x="6551855" y="4887049"/>
                <a:ext cx="3361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Захар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забув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валізу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45" name="Рисунок 44" descr="Изображение выглядит как аксессуар, чехол, Багаж и сумки, чемодан&#10;&#10;Автоматически созданное описание">
              <a:extLst>
                <a:ext uri="{FF2B5EF4-FFF2-40B4-BE49-F238E27FC236}">
                  <a16:creationId xmlns:a16="http://schemas.microsoft.com/office/drawing/2014/main" id="{389AC047-F821-3EA5-FDBF-C54419533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14728" y="616634"/>
              <a:ext cx="855160" cy="8551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A487781-AD47-0FF7-DF25-299D9CCCDE94}"/>
              </a:ext>
            </a:extLst>
          </p:cNvPr>
          <p:cNvGrpSpPr/>
          <p:nvPr/>
        </p:nvGrpSpPr>
        <p:grpSpPr>
          <a:xfrm>
            <a:off x="6957458" y="2615644"/>
            <a:ext cx="3281595" cy="3378307"/>
            <a:chOff x="6583440" y="1986037"/>
            <a:chExt cx="3281595" cy="33783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F7911F-E62F-9E40-6DB2-92C81CA4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366" y="3295504"/>
              <a:ext cx="1224959" cy="147743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4AEE7AD-554B-7F6B-E425-51166908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730" y="1986037"/>
              <a:ext cx="3004305" cy="300430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8D61CCA-2B09-6D73-3FF9-F2801E8E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38763">
              <a:off x="7945067" y="3084787"/>
              <a:ext cx="1735973" cy="13019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72775C-7186-A0D8-3E1F-21C27490E439}"/>
                </a:ext>
              </a:extLst>
            </p:cNvPr>
            <p:cNvSpPr txBox="1"/>
            <p:nvPr/>
          </p:nvSpPr>
          <p:spPr>
            <a:xfrm flipH="1">
              <a:off x="6583440" y="4902679"/>
              <a:ext cx="3281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Зої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музикант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A107801-C5B5-5873-D423-6EEB460D74BB}"/>
              </a:ext>
            </a:extLst>
          </p:cNvPr>
          <p:cNvGrpSpPr/>
          <p:nvPr/>
        </p:nvGrpSpPr>
        <p:grpSpPr>
          <a:xfrm>
            <a:off x="6755484" y="3268237"/>
            <a:ext cx="3756384" cy="2679914"/>
            <a:chOff x="6498350" y="2714939"/>
            <a:chExt cx="3756384" cy="267991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42D96BC-7F2D-DA55-1F42-1B9751E50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0530" y="2714939"/>
              <a:ext cx="1874204" cy="18171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ACAC175-B4D0-7127-1B9E-292EB91A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350" y="3076547"/>
              <a:ext cx="2018413" cy="12232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E30A00-0F37-3285-8A7F-F872CC710637}"/>
                </a:ext>
              </a:extLst>
            </p:cNvPr>
            <p:cNvSpPr txBox="1"/>
            <p:nvPr/>
          </p:nvSpPr>
          <p:spPr>
            <a:xfrm>
              <a:off x="6514657" y="4933188"/>
              <a:ext cx="3589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зайця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9691AB4-DC25-9223-C61F-D1A405643E04}"/>
              </a:ext>
            </a:extLst>
          </p:cNvPr>
          <p:cNvGrpSpPr/>
          <p:nvPr/>
        </p:nvGrpSpPr>
        <p:grpSpPr>
          <a:xfrm>
            <a:off x="6762096" y="2313172"/>
            <a:ext cx="3758022" cy="3787090"/>
            <a:chOff x="6408861" y="1458847"/>
            <a:chExt cx="3758022" cy="3787090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9CC3E71-1BBD-9B5A-22EB-19D5C27A6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94727" l="9961" r="89844">
                          <a14:foregroundMark x1="40234" y1="94238" x2="40234" y2="94238"/>
                          <a14:foregroundMark x1="57813" y1="92383" x2="57813" y2="92383"/>
                          <a14:foregroundMark x1="61523" y1="92871" x2="61523" y2="92871"/>
                          <a14:foregroundMark x1="52637" y1="94727" x2="55273" y2="939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7" t="26866" r="10674"/>
            <a:stretch/>
          </p:blipFill>
          <p:spPr>
            <a:xfrm>
              <a:off x="6731299" y="1458847"/>
              <a:ext cx="3413817" cy="329730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874582-2C77-B234-9B75-0801B71E6DAC}"/>
                </a:ext>
              </a:extLst>
            </p:cNvPr>
            <p:cNvSpPr txBox="1"/>
            <p:nvPr/>
          </p:nvSpPr>
          <p:spPr>
            <a:xfrm>
              <a:off x="6408861" y="4784272"/>
              <a:ext cx="3758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слухає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музику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74B2335-2390-11EF-9DB8-67ABDFE3E3C5}"/>
              </a:ext>
            </a:extLst>
          </p:cNvPr>
          <p:cNvGrpSpPr/>
          <p:nvPr/>
        </p:nvGrpSpPr>
        <p:grpSpPr>
          <a:xfrm>
            <a:off x="6845656" y="1902176"/>
            <a:ext cx="3480074" cy="4292098"/>
            <a:chOff x="6559050" y="1056616"/>
            <a:chExt cx="3480074" cy="4292098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55C0BE2C-23D7-8DC8-6A58-07DCBAC7F3C6}"/>
                </a:ext>
              </a:extLst>
            </p:cNvPr>
            <p:cNvGrpSpPr/>
            <p:nvPr/>
          </p:nvGrpSpPr>
          <p:grpSpPr>
            <a:xfrm>
              <a:off x="7276427" y="1056616"/>
              <a:ext cx="2230198" cy="3844222"/>
              <a:chOff x="7291733" y="1162577"/>
              <a:chExt cx="2230198" cy="3844222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C4A3E608-B501-4E3C-4E83-3771753F5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733" y="2831413"/>
                <a:ext cx="2175386" cy="2175386"/>
              </a:xfrm>
              <a:prstGeom prst="rect">
                <a:avLst/>
              </a:prstGeom>
            </p:spPr>
          </p:pic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E5F7DC3D-78B6-3E21-FE0F-4CF669576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977"/>
              <a:stretch/>
            </p:blipFill>
            <p:spPr>
              <a:xfrm>
                <a:off x="7418027" y="1162577"/>
                <a:ext cx="2103904" cy="1872959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977CB3-87CD-1421-0842-3CA99479D640}"/>
                </a:ext>
              </a:extLst>
            </p:cNvPr>
            <p:cNvSpPr txBox="1"/>
            <p:nvPr/>
          </p:nvSpPr>
          <p:spPr>
            <a:xfrm>
              <a:off x="6559050" y="4887049"/>
              <a:ext cx="3480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вазі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стоїть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гвоздика.</a:t>
              </a: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46D771F-2BF3-F202-1F7E-AFCD268F0D0D}"/>
              </a:ext>
            </a:extLst>
          </p:cNvPr>
          <p:cNvGrpSpPr/>
          <p:nvPr/>
        </p:nvGrpSpPr>
        <p:grpSpPr>
          <a:xfrm>
            <a:off x="6783874" y="1683673"/>
            <a:ext cx="3564405" cy="4679093"/>
            <a:chOff x="6671371" y="1032930"/>
            <a:chExt cx="3564405" cy="467909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0981CE6E-2B43-6457-58C5-57CB0523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788" y="2161999"/>
              <a:ext cx="2876988" cy="287698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BC20CEC1-74A9-D6B8-585C-13197441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10" y="1032930"/>
              <a:ext cx="2294524" cy="247102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8D917F5-BB4F-36D7-9161-44A17CD0495A}"/>
                </a:ext>
              </a:extLst>
            </p:cNvPr>
            <p:cNvSpPr txBox="1"/>
            <p:nvPr/>
          </p:nvSpPr>
          <p:spPr>
            <a:xfrm>
              <a:off x="6671371" y="4881026"/>
              <a:ext cx="3544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запускає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повітряного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6C37788-5128-5662-41E0-DB666A477992}"/>
              </a:ext>
            </a:extLst>
          </p:cNvPr>
          <p:cNvGrpSpPr/>
          <p:nvPr/>
        </p:nvGrpSpPr>
        <p:grpSpPr>
          <a:xfrm>
            <a:off x="6680971" y="2083320"/>
            <a:ext cx="3889480" cy="4123434"/>
            <a:chOff x="-1072069" y="6730203"/>
            <a:chExt cx="3889480" cy="4123434"/>
          </a:xfrm>
        </p:grpSpPr>
        <p:pic>
          <p:nvPicPr>
            <p:cNvPr id="98" name="Рисунок 97" descr="Изображение выглядит как одежда, зарисовка, пальт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87A0B-4D8C-0095-1D3F-285ECD61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2069" y="6730203"/>
              <a:ext cx="3589573" cy="3606192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2EF7E8E-E085-8853-281C-7B2A66E9842F}"/>
                </a:ext>
              </a:extLst>
            </p:cNvPr>
            <p:cNvSpPr txBox="1"/>
            <p:nvPr/>
          </p:nvSpPr>
          <p:spPr>
            <a:xfrm>
              <a:off x="-894493" y="10391972"/>
              <a:ext cx="3711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Дід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читає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газету.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Рисунок 103" descr="Изображение выглядит как текст, газета, Но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7B2778E6-B1C2-1D6B-03F9-45587620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7623534"/>
              <a:ext cx="1928474" cy="1928474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8995442-90D1-8152-428A-2A345084C466}"/>
              </a:ext>
            </a:extLst>
          </p:cNvPr>
          <p:cNvGrpSpPr/>
          <p:nvPr/>
        </p:nvGrpSpPr>
        <p:grpSpPr>
          <a:xfrm>
            <a:off x="6565268" y="2039868"/>
            <a:ext cx="3996212" cy="4055075"/>
            <a:chOff x="14126048" y="84574"/>
            <a:chExt cx="3996212" cy="405507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C9F3591-8629-1F32-131C-0536EC9A0DF4}"/>
                </a:ext>
              </a:extLst>
            </p:cNvPr>
            <p:cNvSpPr txBox="1"/>
            <p:nvPr/>
          </p:nvSpPr>
          <p:spPr>
            <a:xfrm>
              <a:off x="14364239" y="3677984"/>
              <a:ext cx="375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Шимпанзе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збирає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пазл.</a:t>
              </a:r>
            </a:p>
          </p:txBody>
        </p:sp>
        <p:pic>
          <p:nvPicPr>
            <p:cNvPr id="114" name="Рисунок 113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C5C0F5C-5C66-9AF4-4FC4-99B361B9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048" y="84574"/>
              <a:ext cx="3221350" cy="32213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98FE354F-2175-D624-F36D-DF9FD943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647" y="1754382"/>
              <a:ext cx="1993106" cy="1993106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A771BB8-D323-004D-1108-6A9277B511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56480" y="2127385"/>
            <a:ext cx="3913971" cy="392006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1459" y="2693346"/>
            <a:ext cx="3905249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1A6B94-41F6-46B2-BCEA-38D461825C00}"/>
</file>

<file path=customXml/itemProps2.xml><?xml version="1.0" encoding="utf-8"?>
<ds:datastoreItem xmlns:ds="http://schemas.openxmlformats.org/officeDocument/2006/customXml" ds:itemID="{46224300-F8A8-4AE3-9F97-D2E1DBA236A4}"/>
</file>

<file path=customXml/itemProps3.xml><?xml version="1.0" encoding="utf-8"?>
<ds:datastoreItem xmlns:ds="http://schemas.openxmlformats.org/officeDocument/2006/customXml" ds:itemID="{A420ECCD-743E-4EF4-983B-91597F9EBE5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5</cp:revision>
  <dcterms:created xsi:type="dcterms:W3CDTF">2024-08-08T08:50:33Z</dcterms:created>
  <dcterms:modified xsi:type="dcterms:W3CDTF">2024-12-19T19:50:35Z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