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43BB8-D862-4D78-A22E-86A13F82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691679-0F3F-436E-922D-05C6ABB7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4BD52-AEA8-4A7E-BB0F-6F13E388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8FC51-1BFB-4B96-8AE5-260EAE66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6A8D2-E86C-464B-BD55-03E2B920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7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5B7F-987E-48AC-9B45-64FA7A09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F03-5C4C-4B26-8557-3DF53621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2D6FE-3611-4A36-866A-09FB359E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884C-295E-4ABD-A67B-C842A6CC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F0D39-CC54-48A1-BEB2-1FCEB08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1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D67D95-B93A-4FEE-BC3C-E65D4CA3B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2C1F9-4A02-400A-8AFD-3090838A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C2E46-5CD0-4C12-AFB4-F134F551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654A4-0500-41F5-802A-CF36CE66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ECA05-514C-47DA-990E-E38999A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6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A007-88B9-4D95-BEAD-025085AB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4E9FE-CC7B-4CB0-8E43-DF7A5E91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2ABF2-D958-4287-9BC1-B44F8CDF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85FE6-8731-4CCF-9758-23DC3F89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B761-4642-46B2-A2D1-D893E361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6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75DA-9A0A-4A67-9E67-2235265A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741E1-AE2A-4D9F-8FD4-1005C6F0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A2A45-9A61-4A22-965F-3A872568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97DD2-DE80-40C0-A89C-CB823459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6FF91-C1F6-444C-8337-2E8645CF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9315-E834-4CDC-85F3-CE97DB0A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A18C6-685D-4C96-9A4D-BCD30025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DE119-94DF-471C-93AC-5435B012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0B193-DB66-4186-A25A-70A1AAA3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A0682-A14B-4211-894B-7FBCEF21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7099F-CEE3-4D82-891F-F016EE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44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EC6FB-6685-4ECD-9CBE-1318D1E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58AB6-674C-4FAE-868F-2028F373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9F59D-A449-429E-96F1-E423A3D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BBFD2-96E1-43EF-877F-6E0C548DD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992013-73A0-46E1-B8D5-DE1F8A94B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21AA31-C275-4F5A-B9DC-11343343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955D6-0570-4925-99C0-0F1C0F8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EC11D5-71F9-44FE-86BC-80CA70E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0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53FA-8885-4375-9044-95E24F0F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D0576-807A-49C5-8D48-4227178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9C7AF-B47C-42D5-9649-63A2A2D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9D21BB-AAD7-4B05-965A-042A4F5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8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390BC-BBB1-45DB-83A5-04C2B4BA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8CCBC-A8B8-4119-A26B-35790C0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69DE7-0902-4379-9E2D-AD998EF3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4A28-BD6C-4B58-A5B2-1E48904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ADB18-B199-461C-8852-1C7590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29733-94C4-448B-A0E1-0E02D55F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5BB8E-D517-4692-98F5-9B8F82AF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126DA-BE86-4173-BF3B-1D7BD29E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C2A86-C660-47B4-955B-849DA84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85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3D5CC-7E24-476B-A580-CA9A089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5F6146-4DCF-4404-91B0-D7A15C24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5D1015-18BF-4D54-8908-27F859C7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EC8A3-B46A-4120-8178-04D294E6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CF62F-F248-4D32-8A43-01213C19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B38A3-3D43-4C39-AE86-96BACDB5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8822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D154-18CB-41C8-BC0D-AE343F0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CA67B-97E6-427B-A8C2-CC24E989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9D112-237B-4D3A-92B9-1AB24091E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74F83-6B52-42BC-ACC3-24309A11D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09DC7-FAF1-4EE7-B7A8-18ABA9A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6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679C87-AA76-4ECC-A248-4345823D5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2117CE-9EE9-40FA-A4EB-403C03390377}"/>
              </a:ext>
            </a:extLst>
          </p:cNvPr>
          <p:cNvSpPr/>
          <p:nvPr/>
        </p:nvSpPr>
        <p:spPr>
          <a:xfrm>
            <a:off x="4201569" y="631319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 купив на базар</a:t>
            </a: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263359-2DED-410B-A47E-DE66EAFE1203}"/>
              </a:ext>
            </a:extLst>
          </p:cNvPr>
          <p:cNvSpPr/>
          <p:nvPr/>
        </p:nvSpPr>
        <p:spPr>
          <a:xfrm>
            <a:off x="4201569" y="2039287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Захар брав 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зливу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3EADCB-7B91-45F9-99EA-8A8DADE50AE5}"/>
              </a:ext>
            </a:extLst>
          </p:cNvPr>
          <p:cNvSpPr/>
          <p:nvPr/>
        </p:nvSpPr>
        <p:spPr>
          <a:xfrm>
            <a:off x="4201569" y="3443792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Зелена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парасолька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ховала Захара. </a:t>
            </a:r>
            <a:endParaRPr lang="ru-UA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7AD5E-EC7B-4F91-942A-0712A75A4EB1}"/>
              </a:ext>
            </a:extLst>
          </p:cNvPr>
          <p:cNvSpPr/>
          <p:nvPr/>
        </p:nvSpPr>
        <p:spPr>
          <a:xfrm>
            <a:off x="4201569" y="4848297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 любив свою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подарок Рисунок 21">
            <a:extLst>
              <a:ext uri="{FF2B5EF4-FFF2-40B4-BE49-F238E27FC236}">
                <a16:creationId xmlns:a16="http://schemas.microsoft.com/office/drawing/2014/main" id="{84039AFB-81F3-4F82-9CFB-EDA95BFFCA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29073" y="5844022"/>
            <a:ext cx="700805" cy="7580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758963-F275-4A92-9170-FE7566AB68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6000"/>
            <a:lum bright="70000" contrast="-70000"/>
          </a:blip>
          <a:srcRect l="4620" r="13607"/>
          <a:stretch/>
        </p:blipFill>
        <p:spPr>
          <a:xfrm>
            <a:off x="0" y="365197"/>
            <a:ext cx="3499707" cy="64928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0DC3EF-E693-4A9F-8E4C-11DFD6DB6A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00" b="-1"/>
          <a:stretch/>
        </p:blipFill>
        <p:spPr>
          <a:xfrm>
            <a:off x="-4496" y="2002490"/>
            <a:ext cx="3499407" cy="16278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9D2F325-21BC-4F0D-9315-1D63A76E74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640" b="49486"/>
          <a:stretch/>
        </p:blipFill>
        <p:spPr>
          <a:xfrm>
            <a:off x="-2098" y="939451"/>
            <a:ext cx="3499407" cy="10702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5FDFA6-BF89-41B3-B684-DBAFCE943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496" y="3621828"/>
            <a:ext cx="3499407" cy="16277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79F0E51-8D39-405C-9A17-C23A7BB78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30227"/>
            <a:ext cx="3499407" cy="162777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092D074-AF67-79AE-C9AC-96EF8312FBED}"/>
              </a:ext>
            </a:extLst>
          </p:cNvPr>
          <p:cNvSpPr/>
          <p:nvPr/>
        </p:nvSpPr>
        <p:spPr>
          <a:xfrm>
            <a:off x="4218661" y="628881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Заріна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любить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дивитись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телевізор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D6EA33E-6635-9C80-E9FA-E26CC03E0323}"/>
              </a:ext>
            </a:extLst>
          </p:cNvPr>
          <p:cNvSpPr/>
          <p:nvPr/>
        </p:nvSpPr>
        <p:spPr>
          <a:xfrm>
            <a:off x="4218661" y="2036849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телевізору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показували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концерт </a:t>
            </a:r>
            <a:r>
              <a:rPr lang="ru-RU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музикантів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AAE2CD-9B07-BC63-316A-4969B973E464}"/>
              </a:ext>
            </a:extLst>
          </p:cNvPr>
          <p:cNvSpPr/>
          <p:nvPr/>
        </p:nvSpPr>
        <p:spPr>
          <a:xfrm>
            <a:off x="4218661" y="3441354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Заріна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любить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слухати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веселу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музику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246B45D-0773-2015-1155-3015A615CADF}"/>
              </a:ext>
            </a:extLst>
          </p:cNvPr>
          <p:cNvSpPr/>
          <p:nvPr/>
        </p:nvSpPr>
        <p:spPr>
          <a:xfrm>
            <a:off x="4218661" y="4845859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Заріна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також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музикантом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E144D0-5FB7-FDE8-AC16-E773EF155C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70000" contrast="-70000"/>
            <a:alphaModFix amt="77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200"/>
                    </a14:imgEffect>
                  </a14:imgLayer>
                </a14:imgProps>
              </a:ext>
            </a:extLst>
          </a:blip>
          <a:srcRect l="4188" t="-5117"/>
          <a:stretch/>
        </p:blipFill>
        <p:spPr>
          <a:xfrm>
            <a:off x="0" y="858750"/>
            <a:ext cx="4218661" cy="50925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A35494-ACB2-21F5-04F8-CFBC6BE61BF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2378"/>
          <a:stretch/>
        </p:blipFill>
        <p:spPr>
          <a:xfrm>
            <a:off x="0" y="1269326"/>
            <a:ext cx="4218798" cy="857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CA9EF8-0D7C-3917-F51A-16C1880B5F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128077"/>
            <a:ext cx="4218798" cy="12924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ABCD89-A844-0C2C-FEAA-62E71100E94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9808" b="25011"/>
          <a:stretch/>
        </p:blipFill>
        <p:spPr>
          <a:xfrm>
            <a:off x="-137" y="3408042"/>
            <a:ext cx="4218798" cy="12818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48613FE-2AA0-68C4-3F8D-F382A40F83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671020"/>
            <a:ext cx="4218798" cy="12802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4DE4A-FBEB-4AE6-96D0-5E1466305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62" y="724118"/>
            <a:ext cx="5194431" cy="5194431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88758" y="1901478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5F290A-2B86-487B-A669-65DC95ACD469}"/>
</file>

<file path=customXml/itemProps2.xml><?xml version="1.0" encoding="utf-8"?>
<ds:datastoreItem xmlns:ds="http://schemas.openxmlformats.org/officeDocument/2006/customXml" ds:itemID="{2FBF2B3A-12BC-47EF-93D0-1606662D0F39}"/>
</file>

<file path=customXml/itemProps3.xml><?xml version="1.0" encoding="utf-8"?>
<ds:datastoreItem xmlns:ds="http://schemas.openxmlformats.org/officeDocument/2006/customXml" ds:itemID="{A78B963A-4F79-4BBF-845B-7CB73253819C}"/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50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18</cp:revision>
  <dcterms:created xsi:type="dcterms:W3CDTF">2024-08-28T19:53:37Z</dcterms:created>
  <dcterms:modified xsi:type="dcterms:W3CDTF">2024-12-20T10:50:09Z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