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950" y="4234180"/>
            <a:ext cx="256222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