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079D-03DA-48FC-9CAB-4B13D16CE8E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40DA-46A7-464E-A61E-E52C33114B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638550" y="462915"/>
            <a:ext cx="8021787" cy="593217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2" r="10032"/>
          <a:stretch>
            <a:fillRect/>
          </a:stretch>
        </p:blipFill>
        <p:spPr>
          <a:xfrm>
            <a:off x="3961870" y="1134690"/>
            <a:ext cx="3936570" cy="52939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22" y="2191061"/>
            <a:ext cx="2090701" cy="3576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6826" y="652547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ВОЗДУШНЫЕ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8" r="12698"/>
          <a:stretch>
            <a:fillRect/>
          </a:stretch>
        </p:blipFill>
        <p:spPr>
          <a:xfrm>
            <a:off x="4371876" y="1844384"/>
            <a:ext cx="3116558" cy="37721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1535" y="1828891"/>
            <a:ext cx="3716366" cy="37163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6902" y="686115"/>
            <a:ext cx="2715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ХОЛОДНЫЕ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>
          <a:xfrm>
            <a:off x="3961869" y="1083463"/>
            <a:ext cx="4227973" cy="5293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3886" y="1996226"/>
            <a:ext cx="3314570" cy="330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06902" y="686115"/>
            <a:ext cx="207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ЯРКИЕ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r="-1626"/>
          <a:stretch>
            <a:fillRect/>
          </a:stretch>
        </p:blipFill>
        <p:spPr>
          <a:xfrm>
            <a:off x="4371899" y="2080926"/>
            <a:ext cx="3231836" cy="36432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8303" y="2466257"/>
            <a:ext cx="2090701" cy="28321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06902" y="686115"/>
            <a:ext cx="2186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КИСЛЫЕ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r="5647"/>
          <a:stretch>
            <a:fillRect/>
          </a:stretch>
        </p:blipFill>
        <p:spPr>
          <a:xfrm>
            <a:off x="4191143" y="1740690"/>
            <a:ext cx="2921207" cy="39284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6483" y="1888604"/>
            <a:ext cx="3551978" cy="35519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06902" y="686115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ГОРЯЧИЕ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4905"/>
          <a:stretch>
            <a:fillRect/>
          </a:stretch>
        </p:blipFill>
        <p:spPr>
          <a:xfrm>
            <a:off x="4066508" y="2007234"/>
            <a:ext cx="2967856" cy="33764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9138" y="2068640"/>
            <a:ext cx="3414161" cy="30386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51747" y="713442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РАЗНОЦВЕТНЫЕ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r="6051"/>
          <a:stretch>
            <a:fillRect/>
          </a:stretch>
        </p:blipFill>
        <p:spPr>
          <a:xfrm>
            <a:off x="4274267" y="1684650"/>
            <a:ext cx="3442549" cy="39164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019" y="2483321"/>
            <a:ext cx="3038602" cy="303860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51747" y="713442"/>
            <a:ext cx="3272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КОЛЮЧИЕ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2" y="2402220"/>
            <a:ext cx="4183262" cy="3797631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1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435" y="2501265"/>
            <a:ext cx="2543175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0" grpId="1"/>
      <p:bldP spid="13" grpId="0"/>
      <p:bldP spid="13" grpId="1"/>
      <p:bldP spid="16" grpId="0"/>
      <p:bldP spid="16" grpId="1"/>
      <p:bldP spid="19" grpId="0"/>
      <p:bldP spid="19" grpId="1"/>
      <p:bldP spid="22" grpId="0"/>
      <p:bldP spid="22" grpId="1"/>
      <p:bldP spid="25" grpId="0"/>
      <p:bldP spid="25" grpId="1"/>
      <p:bldP spid="28" grpId="0"/>
      <p:bldP spid="28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2024-04-24T13:59:00Z</dcterms:created>
  <dcterms:modified xsi:type="dcterms:W3CDTF">2024-06-14T09:16:46Z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2C1F897AC2574BD8B05C5AAD1CAAA9F2_12</vt:lpwstr>
  </property>
  <property fmtid="{D5CDD505-2E9C-101B-9397-08002B2CF9AE}" pid="3" name="KSOProductBuildVer">
    <vt:lpwstr>1033-12.2.0.17119</vt:lpwstr>
  </property>
</Properties>
</file>